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64" r:id="rId3"/>
    <p:sldId id="299" r:id="rId4"/>
    <p:sldId id="415" r:id="rId5"/>
    <p:sldId id="416" r:id="rId6"/>
    <p:sldId id="300" r:id="rId7"/>
    <p:sldId id="301" r:id="rId8"/>
    <p:sldId id="302" r:id="rId9"/>
    <p:sldId id="362" r:id="rId10"/>
    <p:sldId id="363" r:id="rId11"/>
    <p:sldId id="383" r:id="rId12"/>
    <p:sldId id="395" r:id="rId13"/>
    <p:sldId id="387" r:id="rId14"/>
    <p:sldId id="389" r:id="rId15"/>
    <p:sldId id="397" r:id="rId16"/>
    <p:sldId id="419" r:id="rId17"/>
    <p:sldId id="422" r:id="rId18"/>
    <p:sldId id="385" r:id="rId19"/>
    <p:sldId id="420" r:id="rId20"/>
    <p:sldId id="421" r:id="rId21"/>
    <p:sldId id="417" r:id="rId22"/>
    <p:sldId id="418" r:id="rId23"/>
    <p:sldId id="423" r:id="rId24"/>
    <p:sldId id="398" r:id="rId25"/>
    <p:sldId id="399" r:id="rId26"/>
    <p:sldId id="401" r:id="rId27"/>
    <p:sldId id="402" r:id="rId28"/>
    <p:sldId id="403" r:id="rId29"/>
    <p:sldId id="410" r:id="rId30"/>
    <p:sldId id="407" r:id="rId31"/>
    <p:sldId id="408" r:id="rId32"/>
    <p:sldId id="409" r:id="rId33"/>
    <p:sldId id="351" r:id="rId34"/>
  </p:sldIdLst>
  <p:sldSz cx="12896850" cy="7254875"/>
  <p:notesSz cx="6858000" cy="9144000"/>
  <p:defaultTextStyle>
    <a:defPPr>
      <a:defRPr lang="es-ES_tradnl"/>
    </a:defPPr>
    <a:lvl1pPr algn="l" defTabSz="50313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503130" indent="-148849" algn="l" defTabSz="50313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1007490" indent="-298926" algn="l" defTabSz="50313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510621" indent="-447773" algn="l" defTabSz="50313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2014981" indent="-597851" algn="l" defTabSz="503130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1771411" algn="l" defTabSz="708565" rtl="0" eaLnBrk="1" latinLnBrk="0" hangingPunct="1">
      <a:defRPr sz="20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125694" algn="l" defTabSz="708565" rtl="0" eaLnBrk="1" latinLnBrk="0" hangingPunct="1">
      <a:defRPr sz="20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2479976" algn="l" defTabSz="708565" rtl="0" eaLnBrk="1" latinLnBrk="0" hangingPunct="1">
      <a:defRPr sz="20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2834259" algn="l" defTabSz="708565" rtl="0" eaLnBrk="1" latinLnBrk="0" hangingPunct="1">
      <a:defRPr sz="2000"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285" userDrawn="1">
          <p15:clr>
            <a:srgbClr val="A4A3A4"/>
          </p15:clr>
        </p15:guide>
        <p15:guide id="2" pos="40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uario" initials="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88800" autoAdjust="0"/>
  </p:normalViewPr>
  <p:slideViewPr>
    <p:cSldViewPr snapToGrid="0" snapToObjects="1">
      <p:cViewPr varScale="1">
        <p:scale>
          <a:sx n="60" d="100"/>
          <a:sy n="60" d="100"/>
        </p:scale>
        <p:origin x="-384" y="-120"/>
      </p:cViewPr>
      <p:guideLst>
        <p:guide orient="horz" pos="2285"/>
        <p:guide pos="40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commentAuthors" Target="commentAuthor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1F09A7-71B5-EC45-AA5F-074E626D701B}" type="doc">
      <dgm:prSet loTypeId="urn:microsoft.com/office/officeart/2008/layout/HorizontalMultiLevelHierarchy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A8B23EE-146D-A943-A2EA-A43B80ECEA60}">
      <dgm:prSet phldrT="[Texto]" custT="1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GB" sz="2400" b="1" noProof="0" dirty="0" smtClean="0"/>
            <a:t>RESEARCH INSTITUTES</a:t>
          </a:r>
          <a:endParaRPr lang="en-GB" sz="2400" b="1" noProof="0" dirty="0"/>
        </a:p>
      </dgm:t>
    </dgm:pt>
    <dgm:pt modelId="{3A2E8EF0-2FE2-934D-8AE2-E6157852A5E5}" type="parTrans" cxnId="{C749746F-21EB-6C4F-B581-19D6CB5C2CD1}">
      <dgm:prSet/>
      <dgm:spPr/>
      <dgm:t>
        <a:bodyPr/>
        <a:lstStyle/>
        <a:p>
          <a:endParaRPr lang="es-ES" sz="2400"/>
        </a:p>
      </dgm:t>
    </dgm:pt>
    <dgm:pt modelId="{9779E167-88A2-8441-BCD5-A16938C84E12}" type="sibTrans" cxnId="{C749746F-21EB-6C4F-B581-19D6CB5C2CD1}">
      <dgm:prSet/>
      <dgm:spPr/>
      <dgm:t>
        <a:bodyPr/>
        <a:lstStyle/>
        <a:p>
          <a:endParaRPr lang="es-ES" sz="2400"/>
        </a:p>
      </dgm:t>
    </dgm:pt>
    <dgm:pt modelId="{251F7AB8-0EDC-FE4B-BF16-172A4319007F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l"/>
          <a:r>
            <a:rPr lang="en-GB" sz="2400" noProof="0" dirty="0" smtClean="0">
              <a:solidFill>
                <a:schemeClr val="bg1"/>
              </a:solidFill>
            </a:rPr>
            <a:t> Electron Microscopy and Materials Sciences</a:t>
          </a:r>
          <a:endParaRPr lang="en-GB" sz="2400" noProof="0" dirty="0">
            <a:solidFill>
              <a:schemeClr val="bg1"/>
            </a:solidFill>
          </a:endParaRPr>
        </a:p>
      </dgm:t>
    </dgm:pt>
    <dgm:pt modelId="{A7321E41-88ED-2E40-BDDA-AF9EF23BDCF8}" type="parTrans" cxnId="{DAE0A802-9A28-8042-BC4D-04B574F642EE}">
      <dgm:prSet custT="1"/>
      <dgm:spPr/>
      <dgm:t>
        <a:bodyPr/>
        <a:lstStyle/>
        <a:p>
          <a:endParaRPr lang="es-ES" sz="2400"/>
        </a:p>
      </dgm:t>
    </dgm:pt>
    <dgm:pt modelId="{CF099C08-1D4C-3E42-A876-4EAE590C0334}" type="sibTrans" cxnId="{DAE0A802-9A28-8042-BC4D-04B574F642EE}">
      <dgm:prSet/>
      <dgm:spPr/>
      <dgm:t>
        <a:bodyPr/>
        <a:lstStyle/>
        <a:p>
          <a:endParaRPr lang="es-ES" sz="2400"/>
        </a:p>
      </dgm:t>
    </dgm:pt>
    <dgm:pt modelId="{C7C7A5C4-907F-5F45-8873-B7D03AAE6A4A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l"/>
          <a:r>
            <a:rPr lang="en-GB" sz="2400" noProof="0" dirty="0" smtClean="0">
              <a:solidFill>
                <a:schemeClr val="bg1"/>
              </a:solidFill>
            </a:rPr>
            <a:t> Marine Sciences Research Institute</a:t>
          </a:r>
        </a:p>
      </dgm:t>
    </dgm:pt>
    <dgm:pt modelId="{2C3D8AA0-14E2-6D48-85DF-938166FD7AE8}" type="parTrans" cxnId="{0073E600-7753-9940-ADBA-37ECA8749944}">
      <dgm:prSet custT="1"/>
      <dgm:spPr/>
      <dgm:t>
        <a:bodyPr/>
        <a:lstStyle/>
        <a:p>
          <a:endParaRPr lang="es-ES" sz="2400"/>
        </a:p>
      </dgm:t>
    </dgm:pt>
    <dgm:pt modelId="{FBFB7DD4-F881-2745-942A-3416A0986E76}" type="sibTrans" cxnId="{0073E600-7753-9940-ADBA-37ECA8749944}">
      <dgm:prSet/>
      <dgm:spPr/>
      <dgm:t>
        <a:bodyPr/>
        <a:lstStyle/>
        <a:p>
          <a:endParaRPr lang="es-ES" sz="2400"/>
        </a:p>
      </dgm:t>
    </dgm:pt>
    <dgm:pt modelId="{6D54BE16-E858-3149-8103-71DDDFB96D17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l"/>
          <a:r>
            <a:rPr lang="en-GB" sz="2400" noProof="0" dirty="0" smtClean="0">
              <a:solidFill>
                <a:schemeClr val="bg1"/>
              </a:solidFill>
            </a:rPr>
            <a:t> Viticulture &amp; </a:t>
          </a:r>
          <a:r>
            <a:rPr lang="en-GB" sz="2400" noProof="0" dirty="0" err="1" smtClean="0">
              <a:solidFill>
                <a:schemeClr val="bg1"/>
              </a:solidFill>
            </a:rPr>
            <a:t>Agrifood</a:t>
          </a:r>
          <a:r>
            <a:rPr lang="en-GB" sz="2400" noProof="0" dirty="0" smtClean="0">
              <a:solidFill>
                <a:schemeClr val="bg1"/>
              </a:solidFill>
            </a:rPr>
            <a:t> Research Institute</a:t>
          </a:r>
        </a:p>
      </dgm:t>
    </dgm:pt>
    <dgm:pt modelId="{249837AB-2CA4-E94C-A904-695799C3A251}" type="parTrans" cxnId="{6C0A91D8-E2DA-5A48-850F-8B5AFB93C78B}">
      <dgm:prSet custT="1"/>
      <dgm:spPr/>
      <dgm:t>
        <a:bodyPr/>
        <a:lstStyle/>
        <a:p>
          <a:endParaRPr lang="es-ES" sz="2400"/>
        </a:p>
      </dgm:t>
    </dgm:pt>
    <dgm:pt modelId="{44EEB8F7-F79E-EC45-A2DA-D4609A51D299}" type="sibTrans" cxnId="{6C0A91D8-E2DA-5A48-850F-8B5AFB93C78B}">
      <dgm:prSet/>
      <dgm:spPr/>
      <dgm:t>
        <a:bodyPr/>
        <a:lstStyle/>
        <a:p>
          <a:endParaRPr lang="es-ES" sz="2400"/>
        </a:p>
      </dgm:t>
    </dgm:pt>
    <dgm:pt modelId="{88DCC463-7D5E-EA40-9C6C-0725C509526D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l"/>
          <a:r>
            <a:rPr lang="en-GB" sz="2400" noProof="0" dirty="0" smtClean="0">
              <a:solidFill>
                <a:schemeClr val="bg1"/>
              </a:solidFill>
            </a:rPr>
            <a:t> Research Institute in Biomedicine</a:t>
          </a:r>
        </a:p>
      </dgm:t>
    </dgm:pt>
    <dgm:pt modelId="{EF591796-D049-AF4F-9213-E59AC3221D0E}" type="parTrans" cxnId="{AF390753-33DC-D948-89D1-0FE0298315AE}">
      <dgm:prSet custT="1"/>
      <dgm:spPr/>
      <dgm:t>
        <a:bodyPr/>
        <a:lstStyle/>
        <a:p>
          <a:endParaRPr lang="es-ES" sz="2400"/>
        </a:p>
      </dgm:t>
    </dgm:pt>
    <dgm:pt modelId="{DFC3DCB8-0F3F-F747-A71A-2D8C88B66B0E}" type="sibTrans" cxnId="{AF390753-33DC-D948-89D1-0FE0298315AE}">
      <dgm:prSet/>
      <dgm:spPr/>
      <dgm:t>
        <a:bodyPr/>
        <a:lstStyle/>
        <a:p>
          <a:endParaRPr lang="es-ES" sz="2400"/>
        </a:p>
      </dgm:t>
    </dgm:pt>
    <dgm:pt modelId="{4C4FBD27-E94D-404F-A9F1-01716A840C1C}">
      <dgm:prSet phldrT="[Texto]"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l"/>
          <a:r>
            <a:rPr lang="en-GB" sz="2400" noProof="0" dirty="0" smtClean="0">
              <a:solidFill>
                <a:schemeClr val="bg1"/>
              </a:solidFill>
            </a:rPr>
            <a:t> Research Institute in Biomolecules</a:t>
          </a:r>
        </a:p>
      </dgm:t>
    </dgm:pt>
    <dgm:pt modelId="{34D54EBE-E1B7-4349-AF58-A8A4FC2492AE}" type="parTrans" cxnId="{9EAFCB9C-90E1-7148-9ED5-ABB9F2E194DB}">
      <dgm:prSet custT="1"/>
      <dgm:spPr/>
      <dgm:t>
        <a:bodyPr/>
        <a:lstStyle/>
        <a:p>
          <a:endParaRPr lang="es-ES" sz="2400"/>
        </a:p>
      </dgm:t>
    </dgm:pt>
    <dgm:pt modelId="{E23B6DD9-B1A9-AF46-ABFA-AFA485354DD4}" type="sibTrans" cxnId="{9EAFCB9C-90E1-7148-9ED5-ABB9F2E194DB}">
      <dgm:prSet/>
      <dgm:spPr/>
      <dgm:t>
        <a:bodyPr/>
        <a:lstStyle/>
        <a:p>
          <a:endParaRPr lang="es-ES" sz="2400"/>
        </a:p>
      </dgm:t>
    </dgm:pt>
    <dgm:pt modelId="{D9EE1A60-FB24-3D49-802B-4E44E50087DB}" type="pres">
      <dgm:prSet presAssocID="{D61F09A7-71B5-EC45-AA5F-074E626D701B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471D116-EBFE-1741-8042-0BEC10DA0A2E}" type="pres">
      <dgm:prSet presAssocID="{4A8B23EE-146D-A943-A2EA-A43B80ECEA60}" presName="root1" presStyleCnt="0"/>
      <dgm:spPr/>
    </dgm:pt>
    <dgm:pt modelId="{536A7F56-FEE6-BA49-8994-EBDEB9B48E38}" type="pres">
      <dgm:prSet presAssocID="{4A8B23EE-146D-A943-A2EA-A43B80ECEA60}" presName="LevelOneTextNode" presStyleLbl="node0" presStyleIdx="0" presStyleCnt="1" custScaleX="295958" custScaleY="14337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F41FB4E-3A7B-F24F-A29A-1EE8015609E3}" type="pres">
      <dgm:prSet presAssocID="{4A8B23EE-146D-A943-A2EA-A43B80ECEA60}" presName="level2hierChild" presStyleCnt="0"/>
      <dgm:spPr/>
    </dgm:pt>
    <dgm:pt modelId="{6D63640F-B7E6-7741-BD12-FAE34FBB852D}" type="pres">
      <dgm:prSet presAssocID="{A7321E41-88ED-2E40-BDDA-AF9EF23BDCF8}" presName="conn2-1" presStyleLbl="parChTrans1D2" presStyleIdx="0" presStyleCnt="5"/>
      <dgm:spPr/>
      <dgm:t>
        <a:bodyPr/>
        <a:lstStyle/>
        <a:p>
          <a:endParaRPr lang="es-ES"/>
        </a:p>
      </dgm:t>
    </dgm:pt>
    <dgm:pt modelId="{9B570995-6E8F-4347-94A9-917001DA6201}" type="pres">
      <dgm:prSet presAssocID="{A7321E41-88ED-2E40-BDDA-AF9EF23BDCF8}" presName="connTx" presStyleLbl="parChTrans1D2" presStyleIdx="0" presStyleCnt="5"/>
      <dgm:spPr/>
      <dgm:t>
        <a:bodyPr/>
        <a:lstStyle/>
        <a:p>
          <a:endParaRPr lang="es-ES"/>
        </a:p>
      </dgm:t>
    </dgm:pt>
    <dgm:pt modelId="{0F625460-35D5-634C-A6F4-32EE4AF6CCB1}" type="pres">
      <dgm:prSet presAssocID="{251F7AB8-0EDC-FE4B-BF16-172A4319007F}" presName="root2" presStyleCnt="0"/>
      <dgm:spPr/>
    </dgm:pt>
    <dgm:pt modelId="{5CEBC0F9-EC0B-8749-ADD6-DEAA99A2178D}" type="pres">
      <dgm:prSet presAssocID="{251F7AB8-0EDC-FE4B-BF16-172A4319007F}" presName="LevelTwoTextNode" presStyleLbl="node2" presStyleIdx="0" presStyleCnt="5" custScaleX="43335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0C7218A-510E-A745-939A-D8CF588F9FE6}" type="pres">
      <dgm:prSet presAssocID="{251F7AB8-0EDC-FE4B-BF16-172A4319007F}" presName="level3hierChild" presStyleCnt="0"/>
      <dgm:spPr/>
    </dgm:pt>
    <dgm:pt modelId="{798F0E40-140A-294F-8B5A-EE290A64D44B}" type="pres">
      <dgm:prSet presAssocID="{2C3D8AA0-14E2-6D48-85DF-938166FD7AE8}" presName="conn2-1" presStyleLbl="parChTrans1D2" presStyleIdx="1" presStyleCnt="5"/>
      <dgm:spPr/>
      <dgm:t>
        <a:bodyPr/>
        <a:lstStyle/>
        <a:p>
          <a:endParaRPr lang="es-ES"/>
        </a:p>
      </dgm:t>
    </dgm:pt>
    <dgm:pt modelId="{8D53B7BB-3CF0-8944-8158-97E2D0DDCA6F}" type="pres">
      <dgm:prSet presAssocID="{2C3D8AA0-14E2-6D48-85DF-938166FD7AE8}" presName="connTx" presStyleLbl="parChTrans1D2" presStyleIdx="1" presStyleCnt="5"/>
      <dgm:spPr/>
      <dgm:t>
        <a:bodyPr/>
        <a:lstStyle/>
        <a:p>
          <a:endParaRPr lang="es-ES"/>
        </a:p>
      </dgm:t>
    </dgm:pt>
    <dgm:pt modelId="{9F1E093A-6C3F-B04C-88ED-168BB0469D83}" type="pres">
      <dgm:prSet presAssocID="{C7C7A5C4-907F-5F45-8873-B7D03AAE6A4A}" presName="root2" presStyleCnt="0"/>
      <dgm:spPr/>
    </dgm:pt>
    <dgm:pt modelId="{280F9D70-A9BC-B147-9205-081B0F3FB007}" type="pres">
      <dgm:prSet presAssocID="{C7C7A5C4-907F-5F45-8873-B7D03AAE6A4A}" presName="LevelTwoTextNode" presStyleLbl="node2" presStyleIdx="1" presStyleCnt="5" custScaleX="33741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0B4A90B-14F1-7D46-9C4E-D1A49DE575C7}" type="pres">
      <dgm:prSet presAssocID="{C7C7A5C4-907F-5F45-8873-B7D03AAE6A4A}" presName="level3hierChild" presStyleCnt="0"/>
      <dgm:spPr/>
    </dgm:pt>
    <dgm:pt modelId="{F95E74A3-2797-4B48-9FE3-8C000D2D2BBE}" type="pres">
      <dgm:prSet presAssocID="{249837AB-2CA4-E94C-A904-695799C3A251}" presName="conn2-1" presStyleLbl="parChTrans1D2" presStyleIdx="2" presStyleCnt="5"/>
      <dgm:spPr/>
      <dgm:t>
        <a:bodyPr/>
        <a:lstStyle/>
        <a:p>
          <a:endParaRPr lang="es-ES"/>
        </a:p>
      </dgm:t>
    </dgm:pt>
    <dgm:pt modelId="{88D00AD9-391C-304F-B327-8E03C2D9DE87}" type="pres">
      <dgm:prSet presAssocID="{249837AB-2CA4-E94C-A904-695799C3A251}" presName="connTx" presStyleLbl="parChTrans1D2" presStyleIdx="2" presStyleCnt="5"/>
      <dgm:spPr/>
      <dgm:t>
        <a:bodyPr/>
        <a:lstStyle/>
        <a:p>
          <a:endParaRPr lang="es-ES"/>
        </a:p>
      </dgm:t>
    </dgm:pt>
    <dgm:pt modelId="{5B82DBC9-F1CC-6244-A2BA-9396DBD4AB3A}" type="pres">
      <dgm:prSet presAssocID="{6D54BE16-E858-3149-8103-71DDDFB96D17}" presName="root2" presStyleCnt="0"/>
      <dgm:spPr/>
    </dgm:pt>
    <dgm:pt modelId="{61652012-3FAA-094E-9876-1F032D61CD0D}" type="pres">
      <dgm:prSet presAssocID="{6D54BE16-E858-3149-8103-71DDDFB96D17}" presName="LevelTwoTextNode" presStyleLbl="node2" presStyleIdx="2" presStyleCnt="5" custScaleX="37877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A17E126-B49B-F042-8B44-464A8F87A0EE}" type="pres">
      <dgm:prSet presAssocID="{6D54BE16-E858-3149-8103-71DDDFB96D17}" presName="level3hierChild" presStyleCnt="0"/>
      <dgm:spPr/>
    </dgm:pt>
    <dgm:pt modelId="{AE6C1425-476F-7745-A565-A14A7F3230C8}" type="pres">
      <dgm:prSet presAssocID="{EF591796-D049-AF4F-9213-E59AC3221D0E}" presName="conn2-1" presStyleLbl="parChTrans1D2" presStyleIdx="3" presStyleCnt="5"/>
      <dgm:spPr/>
      <dgm:t>
        <a:bodyPr/>
        <a:lstStyle/>
        <a:p>
          <a:endParaRPr lang="es-ES"/>
        </a:p>
      </dgm:t>
    </dgm:pt>
    <dgm:pt modelId="{726C7FE9-CCE8-DD48-8ACA-C31DB3613ECB}" type="pres">
      <dgm:prSet presAssocID="{EF591796-D049-AF4F-9213-E59AC3221D0E}" presName="connTx" presStyleLbl="parChTrans1D2" presStyleIdx="3" presStyleCnt="5"/>
      <dgm:spPr/>
      <dgm:t>
        <a:bodyPr/>
        <a:lstStyle/>
        <a:p>
          <a:endParaRPr lang="es-ES"/>
        </a:p>
      </dgm:t>
    </dgm:pt>
    <dgm:pt modelId="{2385715B-7128-9648-8A95-53BA4B06BA0C}" type="pres">
      <dgm:prSet presAssocID="{88DCC463-7D5E-EA40-9C6C-0725C509526D}" presName="root2" presStyleCnt="0"/>
      <dgm:spPr/>
    </dgm:pt>
    <dgm:pt modelId="{3AF53B95-FEDF-0F44-879D-0158BB456F45}" type="pres">
      <dgm:prSet presAssocID="{88DCC463-7D5E-EA40-9C6C-0725C509526D}" presName="LevelTwoTextNode" presStyleLbl="node2" presStyleIdx="3" presStyleCnt="5" custScaleX="38236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76FEC50-B9A3-3F46-919B-6B6EAACCBE6A}" type="pres">
      <dgm:prSet presAssocID="{88DCC463-7D5E-EA40-9C6C-0725C509526D}" presName="level3hierChild" presStyleCnt="0"/>
      <dgm:spPr/>
    </dgm:pt>
    <dgm:pt modelId="{862F4201-2B57-EF4A-ABAB-6D75D656E0F9}" type="pres">
      <dgm:prSet presAssocID="{34D54EBE-E1B7-4349-AF58-A8A4FC2492AE}" presName="conn2-1" presStyleLbl="parChTrans1D2" presStyleIdx="4" presStyleCnt="5"/>
      <dgm:spPr/>
      <dgm:t>
        <a:bodyPr/>
        <a:lstStyle/>
        <a:p>
          <a:endParaRPr lang="es-ES"/>
        </a:p>
      </dgm:t>
    </dgm:pt>
    <dgm:pt modelId="{EC5674E8-ACA9-FB4C-9C88-9C38BB8FE8E3}" type="pres">
      <dgm:prSet presAssocID="{34D54EBE-E1B7-4349-AF58-A8A4FC2492AE}" presName="connTx" presStyleLbl="parChTrans1D2" presStyleIdx="4" presStyleCnt="5"/>
      <dgm:spPr/>
      <dgm:t>
        <a:bodyPr/>
        <a:lstStyle/>
        <a:p>
          <a:endParaRPr lang="es-ES"/>
        </a:p>
      </dgm:t>
    </dgm:pt>
    <dgm:pt modelId="{92F9CF41-FC12-B844-814D-FA72D0B8D7C5}" type="pres">
      <dgm:prSet presAssocID="{4C4FBD27-E94D-404F-A9F1-01716A840C1C}" presName="root2" presStyleCnt="0"/>
      <dgm:spPr/>
    </dgm:pt>
    <dgm:pt modelId="{AAAB3141-124A-5D48-B53F-4233295BB5CB}" type="pres">
      <dgm:prSet presAssocID="{4C4FBD27-E94D-404F-A9F1-01716A840C1C}" presName="LevelTwoTextNode" presStyleLbl="node2" presStyleIdx="4" presStyleCnt="5" custScaleX="35772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A010D1B-4A74-9642-85AF-8E07F24C83C7}" type="pres">
      <dgm:prSet presAssocID="{4C4FBD27-E94D-404F-A9F1-01716A840C1C}" presName="level3hierChild" presStyleCnt="0"/>
      <dgm:spPr/>
    </dgm:pt>
  </dgm:ptLst>
  <dgm:cxnLst>
    <dgm:cxn modelId="{41636601-BE45-CA47-8421-484B7C5C7E06}" type="presOf" srcId="{4A8B23EE-146D-A943-A2EA-A43B80ECEA60}" destId="{536A7F56-FEE6-BA49-8994-EBDEB9B48E38}" srcOrd="0" destOrd="0" presId="urn:microsoft.com/office/officeart/2008/layout/HorizontalMultiLevelHierarchy"/>
    <dgm:cxn modelId="{0073E600-7753-9940-ADBA-37ECA8749944}" srcId="{4A8B23EE-146D-A943-A2EA-A43B80ECEA60}" destId="{C7C7A5C4-907F-5F45-8873-B7D03AAE6A4A}" srcOrd="1" destOrd="0" parTransId="{2C3D8AA0-14E2-6D48-85DF-938166FD7AE8}" sibTransId="{FBFB7DD4-F881-2745-942A-3416A0986E76}"/>
    <dgm:cxn modelId="{C1976B61-6829-1B4B-A210-B162803BF959}" type="presOf" srcId="{6D54BE16-E858-3149-8103-71DDDFB96D17}" destId="{61652012-3FAA-094E-9876-1F032D61CD0D}" srcOrd="0" destOrd="0" presId="urn:microsoft.com/office/officeart/2008/layout/HorizontalMultiLevelHierarchy"/>
    <dgm:cxn modelId="{5A2EC1CC-68CE-3A44-BF5D-920ACA7D2170}" type="presOf" srcId="{C7C7A5C4-907F-5F45-8873-B7D03AAE6A4A}" destId="{280F9D70-A9BC-B147-9205-081B0F3FB007}" srcOrd="0" destOrd="0" presId="urn:microsoft.com/office/officeart/2008/layout/HorizontalMultiLevelHierarchy"/>
    <dgm:cxn modelId="{C73664CD-A8D5-BD47-AE29-45404A58E8AD}" type="presOf" srcId="{A7321E41-88ED-2E40-BDDA-AF9EF23BDCF8}" destId="{6D63640F-B7E6-7741-BD12-FAE34FBB852D}" srcOrd="0" destOrd="0" presId="urn:microsoft.com/office/officeart/2008/layout/HorizontalMultiLevelHierarchy"/>
    <dgm:cxn modelId="{DAE0A802-9A28-8042-BC4D-04B574F642EE}" srcId="{4A8B23EE-146D-A943-A2EA-A43B80ECEA60}" destId="{251F7AB8-0EDC-FE4B-BF16-172A4319007F}" srcOrd="0" destOrd="0" parTransId="{A7321E41-88ED-2E40-BDDA-AF9EF23BDCF8}" sibTransId="{CF099C08-1D4C-3E42-A876-4EAE590C0334}"/>
    <dgm:cxn modelId="{BF55606F-1B9F-0B47-BD99-CFAFBB73953C}" type="presOf" srcId="{34D54EBE-E1B7-4349-AF58-A8A4FC2492AE}" destId="{862F4201-2B57-EF4A-ABAB-6D75D656E0F9}" srcOrd="0" destOrd="0" presId="urn:microsoft.com/office/officeart/2008/layout/HorizontalMultiLevelHierarchy"/>
    <dgm:cxn modelId="{608FBDF2-0E73-FC43-8812-EFD74C79296F}" type="presOf" srcId="{249837AB-2CA4-E94C-A904-695799C3A251}" destId="{88D00AD9-391C-304F-B327-8E03C2D9DE87}" srcOrd="1" destOrd="0" presId="urn:microsoft.com/office/officeart/2008/layout/HorizontalMultiLevelHierarchy"/>
    <dgm:cxn modelId="{7876B3D2-6563-9949-8B4F-820755DE500A}" type="presOf" srcId="{4C4FBD27-E94D-404F-A9F1-01716A840C1C}" destId="{AAAB3141-124A-5D48-B53F-4233295BB5CB}" srcOrd="0" destOrd="0" presId="urn:microsoft.com/office/officeart/2008/layout/HorizontalMultiLevelHierarchy"/>
    <dgm:cxn modelId="{D63DE5EE-1FD4-D642-9036-67F5FDB019F2}" type="presOf" srcId="{2C3D8AA0-14E2-6D48-85DF-938166FD7AE8}" destId="{8D53B7BB-3CF0-8944-8158-97E2D0DDCA6F}" srcOrd="1" destOrd="0" presId="urn:microsoft.com/office/officeart/2008/layout/HorizontalMultiLevelHierarchy"/>
    <dgm:cxn modelId="{C749746F-21EB-6C4F-B581-19D6CB5C2CD1}" srcId="{D61F09A7-71B5-EC45-AA5F-074E626D701B}" destId="{4A8B23EE-146D-A943-A2EA-A43B80ECEA60}" srcOrd="0" destOrd="0" parTransId="{3A2E8EF0-2FE2-934D-8AE2-E6157852A5E5}" sibTransId="{9779E167-88A2-8441-BCD5-A16938C84E12}"/>
    <dgm:cxn modelId="{6C0A91D8-E2DA-5A48-850F-8B5AFB93C78B}" srcId="{4A8B23EE-146D-A943-A2EA-A43B80ECEA60}" destId="{6D54BE16-E858-3149-8103-71DDDFB96D17}" srcOrd="2" destOrd="0" parTransId="{249837AB-2CA4-E94C-A904-695799C3A251}" sibTransId="{44EEB8F7-F79E-EC45-A2DA-D4609A51D299}"/>
    <dgm:cxn modelId="{D6278F24-5AC9-E64A-9A6C-EA5285C6FC86}" type="presOf" srcId="{EF591796-D049-AF4F-9213-E59AC3221D0E}" destId="{726C7FE9-CCE8-DD48-8ACA-C31DB3613ECB}" srcOrd="1" destOrd="0" presId="urn:microsoft.com/office/officeart/2008/layout/HorizontalMultiLevelHierarchy"/>
    <dgm:cxn modelId="{9EAFCB9C-90E1-7148-9ED5-ABB9F2E194DB}" srcId="{4A8B23EE-146D-A943-A2EA-A43B80ECEA60}" destId="{4C4FBD27-E94D-404F-A9F1-01716A840C1C}" srcOrd="4" destOrd="0" parTransId="{34D54EBE-E1B7-4349-AF58-A8A4FC2492AE}" sibTransId="{E23B6DD9-B1A9-AF46-ABFA-AFA485354DD4}"/>
    <dgm:cxn modelId="{3C0D9394-024A-9549-AA61-A775D42C3F18}" type="presOf" srcId="{88DCC463-7D5E-EA40-9C6C-0725C509526D}" destId="{3AF53B95-FEDF-0F44-879D-0158BB456F45}" srcOrd="0" destOrd="0" presId="urn:microsoft.com/office/officeart/2008/layout/HorizontalMultiLevelHierarchy"/>
    <dgm:cxn modelId="{0F1907DF-BCCC-6D4C-BC02-7CED90E640E1}" type="presOf" srcId="{2C3D8AA0-14E2-6D48-85DF-938166FD7AE8}" destId="{798F0E40-140A-294F-8B5A-EE290A64D44B}" srcOrd="0" destOrd="0" presId="urn:microsoft.com/office/officeart/2008/layout/HorizontalMultiLevelHierarchy"/>
    <dgm:cxn modelId="{8FE1F7C7-86D5-1647-B218-2FE784379F89}" type="presOf" srcId="{A7321E41-88ED-2E40-BDDA-AF9EF23BDCF8}" destId="{9B570995-6E8F-4347-94A9-917001DA6201}" srcOrd="1" destOrd="0" presId="urn:microsoft.com/office/officeart/2008/layout/HorizontalMultiLevelHierarchy"/>
    <dgm:cxn modelId="{A19B099C-408D-7243-96B0-AEB61F2927D6}" type="presOf" srcId="{EF591796-D049-AF4F-9213-E59AC3221D0E}" destId="{AE6C1425-476F-7745-A565-A14A7F3230C8}" srcOrd="0" destOrd="0" presId="urn:microsoft.com/office/officeart/2008/layout/HorizontalMultiLevelHierarchy"/>
    <dgm:cxn modelId="{C9704F00-72F3-2E42-B823-9856D7E2BFC7}" type="presOf" srcId="{34D54EBE-E1B7-4349-AF58-A8A4FC2492AE}" destId="{EC5674E8-ACA9-FB4C-9C88-9C38BB8FE8E3}" srcOrd="1" destOrd="0" presId="urn:microsoft.com/office/officeart/2008/layout/HorizontalMultiLevelHierarchy"/>
    <dgm:cxn modelId="{AF390753-33DC-D948-89D1-0FE0298315AE}" srcId="{4A8B23EE-146D-A943-A2EA-A43B80ECEA60}" destId="{88DCC463-7D5E-EA40-9C6C-0725C509526D}" srcOrd="3" destOrd="0" parTransId="{EF591796-D049-AF4F-9213-E59AC3221D0E}" sibTransId="{DFC3DCB8-0F3F-F747-A71A-2D8C88B66B0E}"/>
    <dgm:cxn modelId="{EAF9EA64-C0CD-EA48-B253-4C11459B6CC8}" type="presOf" srcId="{251F7AB8-0EDC-FE4B-BF16-172A4319007F}" destId="{5CEBC0F9-EC0B-8749-ADD6-DEAA99A2178D}" srcOrd="0" destOrd="0" presId="urn:microsoft.com/office/officeart/2008/layout/HorizontalMultiLevelHierarchy"/>
    <dgm:cxn modelId="{638C4EC6-9439-B348-B13F-8C54A5EB0F3C}" type="presOf" srcId="{D61F09A7-71B5-EC45-AA5F-074E626D701B}" destId="{D9EE1A60-FB24-3D49-802B-4E44E50087DB}" srcOrd="0" destOrd="0" presId="urn:microsoft.com/office/officeart/2008/layout/HorizontalMultiLevelHierarchy"/>
    <dgm:cxn modelId="{3809656F-E5E7-4846-B8B2-C8C67BFC4673}" type="presOf" srcId="{249837AB-2CA4-E94C-A904-695799C3A251}" destId="{F95E74A3-2797-4B48-9FE3-8C000D2D2BBE}" srcOrd="0" destOrd="0" presId="urn:microsoft.com/office/officeart/2008/layout/HorizontalMultiLevelHierarchy"/>
    <dgm:cxn modelId="{C17D8D84-555B-4D49-845C-8DAB73CCC1DA}" type="presParOf" srcId="{D9EE1A60-FB24-3D49-802B-4E44E50087DB}" destId="{2471D116-EBFE-1741-8042-0BEC10DA0A2E}" srcOrd="0" destOrd="0" presId="urn:microsoft.com/office/officeart/2008/layout/HorizontalMultiLevelHierarchy"/>
    <dgm:cxn modelId="{FE00DAF5-33C2-2B43-A561-22E34BDA4AF0}" type="presParOf" srcId="{2471D116-EBFE-1741-8042-0BEC10DA0A2E}" destId="{536A7F56-FEE6-BA49-8994-EBDEB9B48E38}" srcOrd="0" destOrd="0" presId="urn:microsoft.com/office/officeart/2008/layout/HorizontalMultiLevelHierarchy"/>
    <dgm:cxn modelId="{FA9BF5A5-53CF-E647-A631-E3BC06A3A6FC}" type="presParOf" srcId="{2471D116-EBFE-1741-8042-0BEC10DA0A2E}" destId="{6F41FB4E-3A7B-F24F-A29A-1EE8015609E3}" srcOrd="1" destOrd="0" presId="urn:microsoft.com/office/officeart/2008/layout/HorizontalMultiLevelHierarchy"/>
    <dgm:cxn modelId="{E4E2DE6E-0597-E842-8387-50E1B21C6D4B}" type="presParOf" srcId="{6F41FB4E-3A7B-F24F-A29A-1EE8015609E3}" destId="{6D63640F-B7E6-7741-BD12-FAE34FBB852D}" srcOrd="0" destOrd="0" presId="urn:microsoft.com/office/officeart/2008/layout/HorizontalMultiLevelHierarchy"/>
    <dgm:cxn modelId="{D82DB041-B155-4644-82DD-B54B85A0E7EC}" type="presParOf" srcId="{6D63640F-B7E6-7741-BD12-FAE34FBB852D}" destId="{9B570995-6E8F-4347-94A9-917001DA6201}" srcOrd="0" destOrd="0" presId="urn:microsoft.com/office/officeart/2008/layout/HorizontalMultiLevelHierarchy"/>
    <dgm:cxn modelId="{CB843A82-79F2-DB47-BE76-1A52F7C6DFA1}" type="presParOf" srcId="{6F41FB4E-3A7B-F24F-A29A-1EE8015609E3}" destId="{0F625460-35D5-634C-A6F4-32EE4AF6CCB1}" srcOrd="1" destOrd="0" presId="urn:microsoft.com/office/officeart/2008/layout/HorizontalMultiLevelHierarchy"/>
    <dgm:cxn modelId="{9462473D-0961-7341-9BE9-21479DBB8ED2}" type="presParOf" srcId="{0F625460-35D5-634C-A6F4-32EE4AF6CCB1}" destId="{5CEBC0F9-EC0B-8749-ADD6-DEAA99A2178D}" srcOrd="0" destOrd="0" presId="urn:microsoft.com/office/officeart/2008/layout/HorizontalMultiLevelHierarchy"/>
    <dgm:cxn modelId="{35388FB0-75AE-9245-A808-46F4112F0201}" type="presParOf" srcId="{0F625460-35D5-634C-A6F4-32EE4AF6CCB1}" destId="{20C7218A-510E-A745-939A-D8CF588F9FE6}" srcOrd="1" destOrd="0" presId="urn:microsoft.com/office/officeart/2008/layout/HorizontalMultiLevelHierarchy"/>
    <dgm:cxn modelId="{2F618F7F-9CF3-3043-8B90-672CD6E181C6}" type="presParOf" srcId="{6F41FB4E-3A7B-F24F-A29A-1EE8015609E3}" destId="{798F0E40-140A-294F-8B5A-EE290A64D44B}" srcOrd="2" destOrd="0" presId="urn:microsoft.com/office/officeart/2008/layout/HorizontalMultiLevelHierarchy"/>
    <dgm:cxn modelId="{1AD622D7-19B6-8B4D-9742-CC2E279A4608}" type="presParOf" srcId="{798F0E40-140A-294F-8B5A-EE290A64D44B}" destId="{8D53B7BB-3CF0-8944-8158-97E2D0DDCA6F}" srcOrd="0" destOrd="0" presId="urn:microsoft.com/office/officeart/2008/layout/HorizontalMultiLevelHierarchy"/>
    <dgm:cxn modelId="{19E5202A-9CD3-344B-B565-2EA5EFFF367C}" type="presParOf" srcId="{6F41FB4E-3A7B-F24F-A29A-1EE8015609E3}" destId="{9F1E093A-6C3F-B04C-88ED-168BB0469D83}" srcOrd="3" destOrd="0" presId="urn:microsoft.com/office/officeart/2008/layout/HorizontalMultiLevelHierarchy"/>
    <dgm:cxn modelId="{3D59E7BB-2BE5-0B43-A747-BA3EDD2B9534}" type="presParOf" srcId="{9F1E093A-6C3F-B04C-88ED-168BB0469D83}" destId="{280F9D70-A9BC-B147-9205-081B0F3FB007}" srcOrd="0" destOrd="0" presId="urn:microsoft.com/office/officeart/2008/layout/HorizontalMultiLevelHierarchy"/>
    <dgm:cxn modelId="{BA3108A9-BB61-B748-84FF-78493DAFAA2E}" type="presParOf" srcId="{9F1E093A-6C3F-B04C-88ED-168BB0469D83}" destId="{00B4A90B-14F1-7D46-9C4E-D1A49DE575C7}" srcOrd="1" destOrd="0" presId="urn:microsoft.com/office/officeart/2008/layout/HorizontalMultiLevelHierarchy"/>
    <dgm:cxn modelId="{8C5F8121-5803-8043-B7B9-19561382D809}" type="presParOf" srcId="{6F41FB4E-3A7B-F24F-A29A-1EE8015609E3}" destId="{F95E74A3-2797-4B48-9FE3-8C000D2D2BBE}" srcOrd="4" destOrd="0" presId="urn:microsoft.com/office/officeart/2008/layout/HorizontalMultiLevelHierarchy"/>
    <dgm:cxn modelId="{5F60DD3A-728C-F748-AECB-5646BED39BE7}" type="presParOf" srcId="{F95E74A3-2797-4B48-9FE3-8C000D2D2BBE}" destId="{88D00AD9-391C-304F-B327-8E03C2D9DE87}" srcOrd="0" destOrd="0" presId="urn:microsoft.com/office/officeart/2008/layout/HorizontalMultiLevelHierarchy"/>
    <dgm:cxn modelId="{278841ED-B75F-ED4C-A2D7-AE8DDED1D9B8}" type="presParOf" srcId="{6F41FB4E-3A7B-F24F-A29A-1EE8015609E3}" destId="{5B82DBC9-F1CC-6244-A2BA-9396DBD4AB3A}" srcOrd="5" destOrd="0" presId="urn:microsoft.com/office/officeart/2008/layout/HorizontalMultiLevelHierarchy"/>
    <dgm:cxn modelId="{CD5E41BB-25E3-3A42-BA04-FA0118D028B0}" type="presParOf" srcId="{5B82DBC9-F1CC-6244-A2BA-9396DBD4AB3A}" destId="{61652012-3FAA-094E-9876-1F032D61CD0D}" srcOrd="0" destOrd="0" presId="urn:microsoft.com/office/officeart/2008/layout/HorizontalMultiLevelHierarchy"/>
    <dgm:cxn modelId="{BACA60DA-7F3A-BF42-B040-915B455E93BE}" type="presParOf" srcId="{5B82DBC9-F1CC-6244-A2BA-9396DBD4AB3A}" destId="{CA17E126-B49B-F042-8B44-464A8F87A0EE}" srcOrd="1" destOrd="0" presId="urn:microsoft.com/office/officeart/2008/layout/HorizontalMultiLevelHierarchy"/>
    <dgm:cxn modelId="{66C634B8-23E5-F04F-9527-80BF29F8AB38}" type="presParOf" srcId="{6F41FB4E-3A7B-F24F-A29A-1EE8015609E3}" destId="{AE6C1425-476F-7745-A565-A14A7F3230C8}" srcOrd="6" destOrd="0" presId="urn:microsoft.com/office/officeart/2008/layout/HorizontalMultiLevelHierarchy"/>
    <dgm:cxn modelId="{530E8905-792A-B140-BFA8-35B74BDB2F64}" type="presParOf" srcId="{AE6C1425-476F-7745-A565-A14A7F3230C8}" destId="{726C7FE9-CCE8-DD48-8ACA-C31DB3613ECB}" srcOrd="0" destOrd="0" presId="urn:microsoft.com/office/officeart/2008/layout/HorizontalMultiLevelHierarchy"/>
    <dgm:cxn modelId="{C47B0BF8-9449-3F45-A66B-C2291F5E3433}" type="presParOf" srcId="{6F41FB4E-3A7B-F24F-A29A-1EE8015609E3}" destId="{2385715B-7128-9648-8A95-53BA4B06BA0C}" srcOrd="7" destOrd="0" presId="urn:microsoft.com/office/officeart/2008/layout/HorizontalMultiLevelHierarchy"/>
    <dgm:cxn modelId="{8B3F67DB-8939-2E44-A5D4-F5FBD9D62123}" type="presParOf" srcId="{2385715B-7128-9648-8A95-53BA4B06BA0C}" destId="{3AF53B95-FEDF-0F44-879D-0158BB456F45}" srcOrd="0" destOrd="0" presId="urn:microsoft.com/office/officeart/2008/layout/HorizontalMultiLevelHierarchy"/>
    <dgm:cxn modelId="{A519FC7A-EBCC-A241-90D2-EA907D962448}" type="presParOf" srcId="{2385715B-7128-9648-8A95-53BA4B06BA0C}" destId="{276FEC50-B9A3-3F46-919B-6B6EAACCBE6A}" srcOrd="1" destOrd="0" presId="urn:microsoft.com/office/officeart/2008/layout/HorizontalMultiLevelHierarchy"/>
    <dgm:cxn modelId="{2E03BF4F-FA09-7643-A04C-2265C5206981}" type="presParOf" srcId="{6F41FB4E-3A7B-F24F-A29A-1EE8015609E3}" destId="{862F4201-2B57-EF4A-ABAB-6D75D656E0F9}" srcOrd="8" destOrd="0" presId="urn:microsoft.com/office/officeart/2008/layout/HorizontalMultiLevelHierarchy"/>
    <dgm:cxn modelId="{B2680834-D7B5-A440-B14D-73F2B6B58E5A}" type="presParOf" srcId="{862F4201-2B57-EF4A-ABAB-6D75D656E0F9}" destId="{EC5674E8-ACA9-FB4C-9C88-9C38BB8FE8E3}" srcOrd="0" destOrd="0" presId="urn:microsoft.com/office/officeart/2008/layout/HorizontalMultiLevelHierarchy"/>
    <dgm:cxn modelId="{E1D60CFB-BB6F-2446-B6F8-35C1C2F403FC}" type="presParOf" srcId="{6F41FB4E-3A7B-F24F-A29A-1EE8015609E3}" destId="{92F9CF41-FC12-B844-814D-FA72D0B8D7C5}" srcOrd="9" destOrd="0" presId="urn:microsoft.com/office/officeart/2008/layout/HorizontalMultiLevelHierarchy"/>
    <dgm:cxn modelId="{012B306E-A12E-BD44-89A2-F835266D98AF}" type="presParOf" srcId="{92F9CF41-FC12-B844-814D-FA72D0B8D7C5}" destId="{AAAB3141-124A-5D48-B53F-4233295BB5CB}" srcOrd="0" destOrd="0" presId="urn:microsoft.com/office/officeart/2008/layout/HorizontalMultiLevelHierarchy"/>
    <dgm:cxn modelId="{0F55CCEE-6D5B-174F-9150-4EA98CD63968}" type="presParOf" srcId="{92F9CF41-FC12-B844-814D-FA72D0B8D7C5}" destId="{9A010D1B-4A74-9642-85AF-8E07F24C83C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F4201-2B57-EF4A-ABAB-6D75D656E0F9}">
      <dsp:nvSpPr>
        <dsp:cNvPr id="0" name=""/>
        <dsp:cNvSpPr/>
      </dsp:nvSpPr>
      <dsp:spPr>
        <a:xfrm>
          <a:off x="1453549" y="2540284"/>
          <a:ext cx="319400" cy="12172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9700" y="0"/>
              </a:lnTo>
              <a:lnTo>
                <a:pt x="159700" y="1217228"/>
              </a:lnTo>
              <a:lnTo>
                <a:pt x="319400" y="1217228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/>
        </a:p>
      </dsp:txBody>
      <dsp:txXfrm>
        <a:off x="1581789" y="3117437"/>
        <a:ext cx="62921" cy="62921"/>
      </dsp:txXfrm>
    </dsp:sp>
    <dsp:sp modelId="{AE6C1425-476F-7745-A565-A14A7F3230C8}">
      <dsp:nvSpPr>
        <dsp:cNvPr id="0" name=""/>
        <dsp:cNvSpPr/>
      </dsp:nvSpPr>
      <dsp:spPr>
        <a:xfrm>
          <a:off x="1453549" y="2540284"/>
          <a:ext cx="319400" cy="6086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9700" y="0"/>
              </a:lnTo>
              <a:lnTo>
                <a:pt x="159700" y="608614"/>
              </a:lnTo>
              <a:lnTo>
                <a:pt x="319400" y="608614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/>
        </a:p>
      </dsp:txBody>
      <dsp:txXfrm>
        <a:off x="1596066" y="2827407"/>
        <a:ext cx="34366" cy="34366"/>
      </dsp:txXfrm>
    </dsp:sp>
    <dsp:sp modelId="{F95E74A3-2797-4B48-9FE3-8C000D2D2BBE}">
      <dsp:nvSpPr>
        <dsp:cNvPr id="0" name=""/>
        <dsp:cNvSpPr/>
      </dsp:nvSpPr>
      <dsp:spPr>
        <a:xfrm>
          <a:off x="1453549" y="2494564"/>
          <a:ext cx="3194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19400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/>
        </a:p>
      </dsp:txBody>
      <dsp:txXfrm>
        <a:off x="1605264" y="2532298"/>
        <a:ext cx="15970" cy="15970"/>
      </dsp:txXfrm>
    </dsp:sp>
    <dsp:sp modelId="{798F0E40-140A-294F-8B5A-EE290A64D44B}">
      <dsp:nvSpPr>
        <dsp:cNvPr id="0" name=""/>
        <dsp:cNvSpPr/>
      </dsp:nvSpPr>
      <dsp:spPr>
        <a:xfrm>
          <a:off x="1453549" y="1931669"/>
          <a:ext cx="319400" cy="608614"/>
        </a:xfrm>
        <a:custGeom>
          <a:avLst/>
          <a:gdLst/>
          <a:ahLst/>
          <a:cxnLst/>
          <a:rect l="0" t="0" r="0" b="0"/>
          <a:pathLst>
            <a:path>
              <a:moveTo>
                <a:pt x="0" y="608614"/>
              </a:moveTo>
              <a:lnTo>
                <a:pt x="159700" y="608614"/>
              </a:lnTo>
              <a:lnTo>
                <a:pt x="159700" y="0"/>
              </a:lnTo>
              <a:lnTo>
                <a:pt x="319400" y="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/>
        </a:p>
      </dsp:txBody>
      <dsp:txXfrm>
        <a:off x="1596066" y="2218793"/>
        <a:ext cx="34366" cy="34366"/>
      </dsp:txXfrm>
    </dsp:sp>
    <dsp:sp modelId="{6D63640F-B7E6-7741-BD12-FAE34FBB852D}">
      <dsp:nvSpPr>
        <dsp:cNvPr id="0" name=""/>
        <dsp:cNvSpPr/>
      </dsp:nvSpPr>
      <dsp:spPr>
        <a:xfrm>
          <a:off x="1453549" y="1323055"/>
          <a:ext cx="319400" cy="1217228"/>
        </a:xfrm>
        <a:custGeom>
          <a:avLst/>
          <a:gdLst/>
          <a:ahLst/>
          <a:cxnLst/>
          <a:rect l="0" t="0" r="0" b="0"/>
          <a:pathLst>
            <a:path>
              <a:moveTo>
                <a:pt x="0" y="1217228"/>
              </a:moveTo>
              <a:lnTo>
                <a:pt x="159700" y="1217228"/>
              </a:lnTo>
              <a:lnTo>
                <a:pt x="159700" y="0"/>
              </a:lnTo>
              <a:lnTo>
                <a:pt x="319400" y="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400" kern="1200"/>
        </a:p>
      </dsp:txBody>
      <dsp:txXfrm>
        <a:off x="1581789" y="1900208"/>
        <a:ext cx="62921" cy="62921"/>
      </dsp:txXfrm>
    </dsp:sp>
    <dsp:sp modelId="{536A7F56-FEE6-BA49-8994-EBDEB9B48E38}">
      <dsp:nvSpPr>
        <dsp:cNvPr id="0" name=""/>
        <dsp:cNvSpPr/>
      </dsp:nvSpPr>
      <dsp:spPr>
        <a:xfrm rot="16200000">
          <a:off x="-1103937" y="1819786"/>
          <a:ext cx="3673980" cy="1440994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b="1" kern="1200" noProof="0" dirty="0" smtClean="0"/>
            <a:t>RESEARCH INSTITUTES</a:t>
          </a:r>
          <a:endParaRPr lang="en-GB" sz="2400" b="1" kern="1200" noProof="0" dirty="0"/>
        </a:p>
      </dsp:txBody>
      <dsp:txXfrm>
        <a:off x="-1103937" y="1819786"/>
        <a:ext cx="3673980" cy="1440994"/>
      </dsp:txXfrm>
    </dsp:sp>
    <dsp:sp modelId="{5CEBC0F9-EC0B-8749-ADD6-DEAA99A2178D}">
      <dsp:nvSpPr>
        <dsp:cNvPr id="0" name=""/>
        <dsp:cNvSpPr/>
      </dsp:nvSpPr>
      <dsp:spPr>
        <a:xfrm>
          <a:off x="1772950" y="1079609"/>
          <a:ext cx="6920664" cy="486891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noProof="0" dirty="0" smtClean="0">
              <a:solidFill>
                <a:schemeClr val="bg1"/>
              </a:solidFill>
            </a:rPr>
            <a:t> Electron Microscopy and Materials Sciences</a:t>
          </a:r>
          <a:endParaRPr lang="en-GB" sz="2400" kern="1200" noProof="0" dirty="0">
            <a:solidFill>
              <a:schemeClr val="bg1"/>
            </a:solidFill>
          </a:endParaRPr>
        </a:p>
      </dsp:txBody>
      <dsp:txXfrm>
        <a:off x="1772950" y="1079609"/>
        <a:ext cx="6920664" cy="486891"/>
      </dsp:txXfrm>
    </dsp:sp>
    <dsp:sp modelId="{280F9D70-A9BC-B147-9205-081B0F3FB007}">
      <dsp:nvSpPr>
        <dsp:cNvPr id="0" name=""/>
        <dsp:cNvSpPr/>
      </dsp:nvSpPr>
      <dsp:spPr>
        <a:xfrm>
          <a:off x="1772950" y="1688223"/>
          <a:ext cx="5388530" cy="486891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noProof="0" dirty="0" smtClean="0">
              <a:solidFill>
                <a:schemeClr val="bg1"/>
              </a:solidFill>
            </a:rPr>
            <a:t> Marine Sciences Research Institute</a:t>
          </a:r>
        </a:p>
      </dsp:txBody>
      <dsp:txXfrm>
        <a:off x="1772950" y="1688223"/>
        <a:ext cx="5388530" cy="486891"/>
      </dsp:txXfrm>
    </dsp:sp>
    <dsp:sp modelId="{61652012-3FAA-094E-9876-1F032D61CD0D}">
      <dsp:nvSpPr>
        <dsp:cNvPr id="0" name=""/>
        <dsp:cNvSpPr/>
      </dsp:nvSpPr>
      <dsp:spPr>
        <a:xfrm>
          <a:off x="1772950" y="2296838"/>
          <a:ext cx="6048987" cy="486891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noProof="0" dirty="0" smtClean="0">
              <a:solidFill>
                <a:schemeClr val="bg1"/>
              </a:solidFill>
            </a:rPr>
            <a:t> Viticulture &amp; </a:t>
          </a:r>
          <a:r>
            <a:rPr lang="en-GB" sz="2400" kern="1200" noProof="0" dirty="0" err="1" smtClean="0">
              <a:solidFill>
                <a:schemeClr val="bg1"/>
              </a:solidFill>
            </a:rPr>
            <a:t>Agrifood</a:t>
          </a:r>
          <a:r>
            <a:rPr lang="en-GB" sz="2400" kern="1200" noProof="0" dirty="0" smtClean="0">
              <a:solidFill>
                <a:schemeClr val="bg1"/>
              </a:solidFill>
            </a:rPr>
            <a:t> Research Institute</a:t>
          </a:r>
        </a:p>
      </dsp:txBody>
      <dsp:txXfrm>
        <a:off x="1772950" y="2296838"/>
        <a:ext cx="6048987" cy="486891"/>
      </dsp:txXfrm>
    </dsp:sp>
    <dsp:sp modelId="{3AF53B95-FEDF-0F44-879D-0158BB456F45}">
      <dsp:nvSpPr>
        <dsp:cNvPr id="0" name=""/>
        <dsp:cNvSpPr/>
      </dsp:nvSpPr>
      <dsp:spPr>
        <a:xfrm>
          <a:off x="1772950" y="2905452"/>
          <a:ext cx="6106367" cy="486891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noProof="0" dirty="0" smtClean="0">
              <a:solidFill>
                <a:schemeClr val="bg1"/>
              </a:solidFill>
            </a:rPr>
            <a:t> Research Institute in Biomedicine</a:t>
          </a:r>
        </a:p>
      </dsp:txBody>
      <dsp:txXfrm>
        <a:off x="1772950" y="2905452"/>
        <a:ext cx="6106367" cy="486891"/>
      </dsp:txXfrm>
    </dsp:sp>
    <dsp:sp modelId="{AAAB3141-124A-5D48-B53F-4233295BB5CB}">
      <dsp:nvSpPr>
        <dsp:cNvPr id="0" name=""/>
        <dsp:cNvSpPr/>
      </dsp:nvSpPr>
      <dsp:spPr>
        <a:xfrm>
          <a:off x="1772950" y="3514066"/>
          <a:ext cx="5712818" cy="486891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noProof="0" dirty="0" smtClean="0">
              <a:solidFill>
                <a:schemeClr val="bg1"/>
              </a:solidFill>
            </a:rPr>
            <a:t> Research Institute in Biomolecules</a:t>
          </a:r>
        </a:p>
      </dsp:txBody>
      <dsp:txXfrm>
        <a:off x="1772950" y="3514066"/>
        <a:ext cx="5712818" cy="4868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558F415-ECF6-4AF8-A4D9-589E88D18513}" type="datetimeFigureOut">
              <a:rPr lang="es-ES"/>
              <a:pPr>
                <a:defRPr/>
              </a:pPr>
              <a:t>27/2/20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57DC463-507C-4361-AAD0-A97051EBE3B8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79832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54282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0856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062846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417129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771411" algn="l" defTabSz="70856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125694" algn="l" defTabSz="70856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479976" algn="l" defTabSz="70856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834259" algn="l" defTabSz="70856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6212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5185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5185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51857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5185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51857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5185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5843" name="2 Marcador de notas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7141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41987" name="2 Marcador de notas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44035" name="2 Marcador de notas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506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44035" name="2 Marcador de notas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9998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83923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4967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5185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5185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5185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5185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5185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5185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6212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67264" y="2253715"/>
            <a:ext cx="10962322" cy="1555096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34529" y="4111096"/>
            <a:ext cx="9027795" cy="18540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7B952-9284-4F0C-8B8F-A7FB1F47EB6C}" type="datetime1">
              <a:rPr lang="es-ES_tradnl" altLang="es-ES"/>
              <a:pPr>
                <a:defRPr/>
              </a:pPr>
              <a:t>27/2/20</a:t>
            </a:fld>
            <a:endParaRPr lang="es-ES_tradnl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B4988-70DA-450E-B703-16C5CB459E7D}" type="slidenum">
              <a:rPr lang="es-ES_tradnl" altLang="es-ES"/>
              <a:pPr>
                <a:defRPr/>
              </a:pPr>
              <a:t>‹Nr.›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660527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19DCB-2DD7-476D-A1F5-02C00E03D768}" type="datetime1">
              <a:rPr lang="es-ES_tradnl" altLang="es-ES"/>
              <a:pPr>
                <a:defRPr/>
              </a:pPr>
              <a:t>27/2/20</a:t>
            </a:fld>
            <a:endParaRPr lang="es-ES_tradnl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E5FA9-E3BB-4D73-A0CA-A1F3F04E1485}" type="slidenum">
              <a:rPr lang="es-ES_tradnl" altLang="es-ES"/>
              <a:pPr>
                <a:defRPr/>
              </a:pPr>
              <a:t>‹Nr.›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441584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3297641" y="413126"/>
            <a:ext cx="4124305" cy="8806613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918006" y="413126"/>
            <a:ext cx="12164685" cy="8806613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691FE-35CF-40EB-9F6B-359D110F73A8}" type="datetime1">
              <a:rPr lang="es-ES_tradnl" altLang="es-ES"/>
              <a:pPr>
                <a:defRPr/>
              </a:pPr>
              <a:t>27/2/20</a:t>
            </a:fld>
            <a:endParaRPr lang="es-ES_tradnl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2B63E-D63F-4130-8AA3-2DBDD4B2052F}" type="slidenum">
              <a:rPr lang="es-ES_tradnl" altLang="es-ES"/>
              <a:pPr>
                <a:defRPr/>
              </a:pPr>
              <a:t>‹Nr.›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782636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9BA76-1FD4-4F34-AA5E-58F90D851E70}" type="datetime1">
              <a:rPr lang="es-ES_tradnl" altLang="es-ES"/>
              <a:pPr>
                <a:defRPr/>
              </a:pPr>
              <a:t>27/2/20</a:t>
            </a:fld>
            <a:endParaRPr lang="es-ES_tradnl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60219-6098-470B-B1D0-53527303B3F1}" type="slidenum">
              <a:rPr lang="es-ES_tradnl" altLang="es-ES"/>
              <a:pPr>
                <a:defRPr/>
              </a:pPr>
              <a:t>‹Nr.›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420490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18763" y="4661929"/>
            <a:ext cx="10962322" cy="1440898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18763" y="3074927"/>
            <a:ext cx="10962322" cy="1587003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89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79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511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155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194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233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27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31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7E683-2BE5-40B5-AA8A-3A6FEAD3926B}" type="datetime1">
              <a:rPr lang="es-ES_tradnl" altLang="es-ES"/>
              <a:pPr>
                <a:defRPr/>
              </a:pPr>
              <a:t>27/2/20</a:t>
            </a:fld>
            <a:endParaRPr lang="es-ES_tradnl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5D09-89DD-4E46-8411-29884ABDFB53}" type="slidenum">
              <a:rPr lang="es-ES_tradnl" altLang="es-ES"/>
              <a:pPr>
                <a:defRPr/>
              </a:pPr>
              <a:t>‹Nr.›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79669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918005" y="2408216"/>
            <a:ext cx="8143376" cy="6811522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9276332" y="2408216"/>
            <a:ext cx="8145614" cy="6811522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EED6E-0C71-46A6-8F9D-2292C461EFDB}" type="datetime1">
              <a:rPr lang="es-ES_tradnl" altLang="es-ES"/>
              <a:pPr>
                <a:defRPr/>
              </a:pPr>
              <a:t>27/2/20</a:t>
            </a:fld>
            <a:endParaRPr lang="es-ES_tradnl" alt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B4718-62D5-47A2-A4CD-4C080E39A354}" type="slidenum">
              <a:rPr lang="es-ES_tradnl" altLang="es-ES"/>
              <a:pPr>
                <a:defRPr/>
              </a:pPr>
              <a:t>‹Nr.›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3902249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4843" y="290532"/>
            <a:ext cx="11607165" cy="1209146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44843" y="1623949"/>
            <a:ext cx="5698348" cy="676786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96" indent="0">
              <a:buNone/>
              <a:defRPr sz="2200" b="1"/>
            </a:lvl2pPr>
            <a:lvl3pPr marL="1007791" indent="0">
              <a:buNone/>
              <a:defRPr sz="2000" b="1"/>
            </a:lvl3pPr>
            <a:lvl4pPr marL="1511687" indent="0">
              <a:buNone/>
              <a:defRPr sz="1700" b="1"/>
            </a:lvl4pPr>
            <a:lvl5pPr marL="2015583" indent="0">
              <a:buNone/>
              <a:defRPr sz="1700" b="1"/>
            </a:lvl5pPr>
            <a:lvl6pPr marL="2519479" indent="0">
              <a:buNone/>
              <a:defRPr sz="1700" b="1"/>
            </a:lvl6pPr>
            <a:lvl7pPr marL="3023374" indent="0">
              <a:buNone/>
              <a:defRPr sz="1700" b="1"/>
            </a:lvl7pPr>
            <a:lvl8pPr marL="3527270" indent="0">
              <a:buNone/>
              <a:defRPr sz="1700" b="1"/>
            </a:lvl8pPr>
            <a:lvl9pPr marL="4031165" indent="0">
              <a:buNone/>
              <a:defRPr sz="17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44843" y="2300736"/>
            <a:ext cx="5698348" cy="4179951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551423" y="1623949"/>
            <a:ext cx="5700587" cy="676786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896" indent="0">
              <a:buNone/>
              <a:defRPr sz="2200" b="1"/>
            </a:lvl2pPr>
            <a:lvl3pPr marL="1007791" indent="0">
              <a:buNone/>
              <a:defRPr sz="2000" b="1"/>
            </a:lvl3pPr>
            <a:lvl4pPr marL="1511687" indent="0">
              <a:buNone/>
              <a:defRPr sz="1700" b="1"/>
            </a:lvl4pPr>
            <a:lvl5pPr marL="2015583" indent="0">
              <a:buNone/>
              <a:defRPr sz="1700" b="1"/>
            </a:lvl5pPr>
            <a:lvl6pPr marL="2519479" indent="0">
              <a:buNone/>
              <a:defRPr sz="1700" b="1"/>
            </a:lvl6pPr>
            <a:lvl7pPr marL="3023374" indent="0">
              <a:buNone/>
              <a:defRPr sz="1700" b="1"/>
            </a:lvl7pPr>
            <a:lvl8pPr marL="3527270" indent="0">
              <a:buNone/>
              <a:defRPr sz="1700" b="1"/>
            </a:lvl8pPr>
            <a:lvl9pPr marL="4031165" indent="0">
              <a:buNone/>
              <a:defRPr sz="17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551423" y="2300736"/>
            <a:ext cx="5700587" cy="4179951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08AC8-A99D-466E-B815-E88E104E79C4}" type="datetime1">
              <a:rPr lang="es-ES_tradnl" altLang="es-ES"/>
              <a:pPr>
                <a:defRPr/>
              </a:pPr>
              <a:t>27/2/20</a:t>
            </a:fld>
            <a:endParaRPr lang="es-ES_tradnl" altLang="es-ES"/>
          </a:p>
        </p:txBody>
      </p:sp>
      <p:sp>
        <p:nvSpPr>
          <p:cNvPr id="8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49FC8-B0B6-482E-852B-075B50F8C6BC}" type="slidenum">
              <a:rPr lang="es-ES_tradnl" altLang="es-ES"/>
              <a:pPr>
                <a:defRPr/>
              </a:pPr>
              <a:t>‹Nr.›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02650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88641-6173-4EBA-B550-374271A1F050}" type="datetime1">
              <a:rPr lang="es-ES_tradnl" altLang="es-ES"/>
              <a:pPr>
                <a:defRPr/>
              </a:pPr>
              <a:t>27/2/20</a:t>
            </a:fld>
            <a:endParaRPr lang="es-ES_tradnl" altLang="es-ES"/>
          </a:p>
        </p:txBody>
      </p:sp>
      <p:sp>
        <p:nvSpPr>
          <p:cNvPr id="4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FB103-114C-44F6-A2A5-D2C563B40819}" type="slidenum">
              <a:rPr lang="es-ES_tradnl" altLang="es-ES"/>
              <a:pPr>
                <a:defRPr/>
              </a:pPr>
              <a:t>‹Nr.›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231904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3FC0A-7811-43B1-B661-B7ECAB26FD98}" type="datetime1">
              <a:rPr lang="es-ES_tradnl" altLang="es-ES"/>
              <a:pPr>
                <a:defRPr/>
              </a:pPr>
              <a:t>27/2/20</a:t>
            </a:fld>
            <a:endParaRPr lang="es-ES_tradnl" altLang="es-ES"/>
          </a:p>
        </p:txBody>
      </p:sp>
      <p:sp>
        <p:nvSpPr>
          <p:cNvPr id="3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17EDB-462B-497D-9898-70E98ED766BC}" type="slidenum">
              <a:rPr lang="es-ES_tradnl" altLang="es-ES"/>
              <a:pPr>
                <a:defRPr/>
              </a:pPr>
              <a:t>‹Nr.›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3177837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4846" y="288853"/>
            <a:ext cx="4242975" cy="122929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42310" y="288854"/>
            <a:ext cx="7209698" cy="6191835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44846" y="1518151"/>
            <a:ext cx="4242975" cy="4962536"/>
          </a:xfrm>
        </p:spPr>
        <p:txBody>
          <a:bodyPr/>
          <a:lstStyle>
            <a:lvl1pPr marL="0" indent="0">
              <a:buNone/>
              <a:defRPr sz="1600"/>
            </a:lvl1pPr>
            <a:lvl2pPr marL="503896" indent="0">
              <a:buNone/>
              <a:defRPr sz="1400"/>
            </a:lvl2pPr>
            <a:lvl3pPr marL="1007791" indent="0">
              <a:buNone/>
              <a:defRPr sz="1100"/>
            </a:lvl3pPr>
            <a:lvl4pPr marL="1511687" indent="0">
              <a:buNone/>
              <a:defRPr sz="1000"/>
            </a:lvl4pPr>
            <a:lvl5pPr marL="2015583" indent="0">
              <a:buNone/>
              <a:defRPr sz="1000"/>
            </a:lvl5pPr>
            <a:lvl6pPr marL="2519479" indent="0">
              <a:buNone/>
              <a:defRPr sz="1000"/>
            </a:lvl6pPr>
            <a:lvl7pPr marL="3023374" indent="0">
              <a:buNone/>
              <a:defRPr sz="1000"/>
            </a:lvl7pPr>
            <a:lvl8pPr marL="3527270" indent="0">
              <a:buNone/>
              <a:defRPr sz="1000"/>
            </a:lvl8pPr>
            <a:lvl9pPr marL="4031165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AD994-8893-45C0-AD44-A24A6869BF21}" type="datetime1">
              <a:rPr lang="es-ES_tradnl" altLang="es-ES"/>
              <a:pPr>
                <a:defRPr/>
              </a:pPr>
              <a:t>27/2/20</a:t>
            </a:fld>
            <a:endParaRPr lang="es-ES_tradnl" alt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9574C-35AA-4C9E-9D53-B3C7CF6AE1AF}" type="slidenum">
              <a:rPr lang="es-ES_tradnl" altLang="es-ES"/>
              <a:pPr>
                <a:defRPr/>
              </a:pPr>
              <a:t>‹Nr.›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292324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27874" y="5078413"/>
            <a:ext cx="7738110" cy="59953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527874" y="648239"/>
            <a:ext cx="7738110" cy="4352925"/>
          </a:xfrm>
        </p:spPr>
        <p:txBody>
          <a:bodyPr rtlCol="0">
            <a:normAutofit/>
          </a:bodyPr>
          <a:lstStyle>
            <a:lvl1pPr marL="0" indent="0">
              <a:buNone/>
              <a:defRPr sz="3600"/>
            </a:lvl1pPr>
            <a:lvl2pPr marL="503896" indent="0">
              <a:buNone/>
              <a:defRPr sz="3100"/>
            </a:lvl2pPr>
            <a:lvl3pPr marL="1007791" indent="0">
              <a:buNone/>
              <a:defRPr sz="2600"/>
            </a:lvl3pPr>
            <a:lvl4pPr marL="1511687" indent="0">
              <a:buNone/>
              <a:defRPr sz="2200"/>
            </a:lvl4pPr>
            <a:lvl5pPr marL="2015583" indent="0">
              <a:buNone/>
              <a:defRPr sz="2200"/>
            </a:lvl5pPr>
            <a:lvl6pPr marL="2519479" indent="0">
              <a:buNone/>
              <a:defRPr sz="2200"/>
            </a:lvl6pPr>
            <a:lvl7pPr marL="3023374" indent="0">
              <a:buNone/>
              <a:defRPr sz="2200"/>
            </a:lvl7pPr>
            <a:lvl8pPr marL="3527270" indent="0">
              <a:buNone/>
              <a:defRPr sz="2200"/>
            </a:lvl8pPr>
            <a:lvl9pPr marL="4031165" indent="0">
              <a:buNone/>
              <a:defRPr sz="2200"/>
            </a:lvl9pPr>
          </a:lstStyle>
          <a:p>
            <a:pPr lvl="0"/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527874" y="5677950"/>
            <a:ext cx="7738110" cy="851439"/>
          </a:xfrm>
        </p:spPr>
        <p:txBody>
          <a:bodyPr/>
          <a:lstStyle>
            <a:lvl1pPr marL="0" indent="0">
              <a:buNone/>
              <a:defRPr sz="1600"/>
            </a:lvl1pPr>
            <a:lvl2pPr marL="503896" indent="0">
              <a:buNone/>
              <a:defRPr sz="1400"/>
            </a:lvl2pPr>
            <a:lvl3pPr marL="1007791" indent="0">
              <a:buNone/>
              <a:defRPr sz="1100"/>
            </a:lvl3pPr>
            <a:lvl4pPr marL="1511687" indent="0">
              <a:buNone/>
              <a:defRPr sz="1000"/>
            </a:lvl4pPr>
            <a:lvl5pPr marL="2015583" indent="0">
              <a:buNone/>
              <a:defRPr sz="1000"/>
            </a:lvl5pPr>
            <a:lvl6pPr marL="2519479" indent="0">
              <a:buNone/>
              <a:defRPr sz="1000"/>
            </a:lvl6pPr>
            <a:lvl7pPr marL="3023374" indent="0">
              <a:buNone/>
              <a:defRPr sz="1000"/>
            </a:lvl7pPr>
            <a:lvl8pPr marL="3527270" indent="0">
              <a:buNone/>
              <a:defRPr sz="1000"/>
            </a:lvl8pPr>
            <a:lvl9pPr marL="4031165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0FE93-B310-433F-8988-7AFA086B19B6}" type="datetime1">
              <a:rPr lang="es-ES_tradnl" altLang="es-ES"/>
              <a:pPr>
                <a:defRPr/>
              </a:pPr>
              <a:t>27/2/20</a:t>
            </a:fld>
            <a:endParaRPr lang="es-ES_tradnl" altLang="es-ES"/>
          </a:p>
        </p:txBody>
      </p:sp>
      <p:sp>
        <p:nvSpPr>
          <p:cNvPr id="6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AB35F-6048-4BF2-9B4B-483081E567A0}" type="slidenum">
              <a:rPr lang="es-ES_tradnl" altLang="es-ES"/>
              <a:pPr>
                <a:defRPr/>
              </a:pPr>
              <a:t>‹Nr.›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652090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/>
          <p:cNvSpPr>
            <a:spLocks noGrp="1"/>
          </p:cNvSpPr>
          <p:nvPr>
            <p:ph type="title"/>
          </p:nvPr>
        </p:nvSpPr>
        <p:spPr bwMode="auto">
          <a:xfrm>
            <a:off x="645553" y="290385"/>
            <a:ext cx="11605748" cy="1208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0" tIns="50390" rIns="100780" bIns="5039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Clic para editar título</a:t>
            </a:r>
          </a:p>
        </p:txBody>
      </p:sp>
      <p:sp>
        <p:nvSpPr>
          <p:cNvPr id="1027" name="Marcador de texto 2"/>
          <p:cNvSpPr>
            <a:spLocks noGrp="1"/>
          </p:cNvSpPr>
          <p:nvPr>
            <p:ph type="body" idx="1"/>
          </p:nvPr>
        </p:nvSpPr>
        <p:spPr bwMode="auto">
          <a:xfrm>
            <a:off x="645553" y="1692727"/>
            <a:ext cx="11605748" cy="478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0780" tIns="50390" rIns="100780" bIns="503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/>
              <a:t>Haga clic para modificar el estilo de texto del patrón</a:t>
            </a:r>
          </a:p>
          <a:p>
            <a:pPr lvl="1"/>
            <a:r>
              <a:rPr lang="es-ES_tradnl" altLang="es-ES"/>
              <a:t>Segundo nivel</a:t>
            </a:r>
          </a:p>
          <a:p>
            <a:pPr lvl="2"/>
            <a:r>
              <a:rPr lang="es-ES_tradnl" altLang="es-ES"/>
              <a:t>Tercer nivel</a:t>
            </a:r>
          </a:p>
          <a:p>
            <a:pPr lvl="3"/>
            <a:r>
              <a:rPr lang="es-ES_tradnl" altLang="es-ES"/>
              <a:t>Cuarto nivel</a:t>
            </a:r>
          </a:p>
          <a:p>
            <a:pPr lvl="4"/>
            <a:r>
              <a:rPr lang="es-ES_tradnl" alt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45552" y="6723686"/>
            <a:ext cx="3008898" cy="387179"/>
          </a:xfrm>
          <a:prstGeom prst="rect">
            <a:avLst/>
          </a:prstGeom>
        </p:spPr>
        <p:txBody>
          <a:bodyPr vert="horz" wrap="square" lIns="100780" tIns="50390" rIns="100780" bIns="5039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C217E20A-6653-4234-9C66-543B98F129F1}" type="datetime1">
              <a:rPr lang="es-ES_tradnl" altLang="es-ES"/>
              <a:pPr>
                <a:defRPr/>
              </a:pPr>
              <a:t>27/2/20</a:t>
            </a:fld>
            <a:endParaRPr lang="es-ES_tradnl" alt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407067" y="6723686"/>
            <a:ext cx="4082717" cy="387179"/>
          </a:xfrm>
          <a:prstGeom prst="rect">
            <a:avLst/>
          </a:prstGeom>
        </p:spPr>
        <p:txBody>
          <a:bodyPr vert="horz" lIns="100780" tIns="50390" rIns="100780" bIns="50390" rtlCol="0" anchor="ctr"/>
          <a:lstStyle>
            <a:lvl1pPr algn="ctr" defTabSz="503896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242401" y="6723686"/>
            <a:ext cx="3008898" cy="387179"/>
          </a:xfrm>
          <a:prstGeom prst="rect">
            <a:avLst/>
          </a:prstGeom>
        </p:spPr>
        <p:txBody>
          <a:bodyPr vert="horz" wrap="square" lIns="100780" tIns="50390" rIns="100780" bIns="5039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7FAD164D-8BD7-4072-A9A6-455B8F4513A8}" type="slidenum">
              <a:rPr lang="es-ES_tradnl" altLang="es-ES"/>
              <a:pPr>
                <a:defRPr/>
              </a:pPr>
              <a:t>‹Nr.›</a:t>
            </a:fld>
            <a:endParaRPr lang="es-ES_tradnl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03130" rtl="0" eaLnBrk="0" fontAlgn="base" hangingPunct="0">
        <a:spcBef>
          <a:spcPct val="0"/>
        </a:spcBef>
        <a:spcAft>
          <a:spcPct val="0"/>
        </a:spcAft>
        <a:defRPr sz="4900" kern="1200">
          <a:solidFill>
            <a:schemeClr val="tx1"/>
          </a:solidFill>
          <a:latin typeface="+mj-lt"/>
          <a:ea typeface="MS PGothic" pitchFamily="34" charset="-128"/>
          <a:cs typeface="ＭＳ Ｐゴシック" pitchFamily="1" charset="-128"/>
        </a:defRPr>
      </a:lvl1pPr>
      <a:lvl2pPr algn="ctr" defTabSz="50313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1" charset="0"/>
          <a:ea typeface="MS PGothic" pitchFamily="34" charset="-128"/>
          <a:cs typeface="ＭＳ Ｐゴシック" pitchFamily="1" charset="-128"/>
        </a:defRPr>
      </a:lvl2pPr>
      <a:lvl3pPr algn="ctr" defTabSz="50313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1" charset="0"/>
          <a:ea typeface="MS PGothic" pitchFamily="34" charset="-128"/>
          <a:cs typeface="ＭＳ Ｐゴシック" pitchFamily="1" charset="-128"/>
        </a:defRPr>
      </a:lvl3pPr>
      <a:lvl4pPr algn="ctr" defTabSz="50313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1" charset="0"/>
          <a:ea typeface="MS PGothic" pitchFamily="34" charset="-128"/>
          <a:cs typeface="ＭＳ Ｐゴシック" pitchFamily="1" charset="-128"/>
        </a:defRPr>
      </a:lvl4pPr>
      <a:lvl5pPr algn="ctr" defTabSz="503130" rtl="0" eaLnBrk="0" fontAlgn="base" hangingPunct="0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1" charset="0"/>
          <a:ea typeface="MS PGothic" pitchFamily="34" charset="-128"/>
          <a:cs typeface="ＭＳ Ｐゴシック" pitchFamily="1" charset="-128"/>
        </a:defRPr>
      </a:lvl5pPr>
      <a:lvl6pPr marL="354282" algn="ctr" defTabSz="50313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6pPr>
      <a:lvl7pPr marL="708565" algn="ctr" defTabSz="50313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7pPr>
      <a:lvl8pPr marL="1062846" algn="ctr" defTabSz="50313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8pPr>
      <a:lvl9pPr marL="1417129" algn="ctr" defTabSz="503130" rtl="0" fontAlgn="base">
        <a:spcBef>
          <a:spcPct val="0"/>
        </a:spcBef>
        <a:spcAft>
          <a:spcPct val="0"/>
        </a:spcAft>
        <a:defRPr sz="4900">
          <a:solidFill>
            <a:schemeClr val="tx1"/>
          </a:solidFill>
          <a:latin typeface="Calibri" pitchFamily="1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77656" indent="-377656" algn="l" defTabSz="50313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MS PGothic" pitchFamily="34" charset="-128"/>
          <a:cs typeface="ＭＳ Ｐゴシック" pitchFamily="1" charset="-128"/>
        </a:defRPr>
      </a:lvl1pPr>
      <a:lvl2pPr marL="818048" indent="-314917" algn="l" defTabSz="50313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259670" indent="-250950" algn="l" defTabSz="50313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762801" indent="-250950" algn="l" defTabSz="50313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267160" indent="-250950" algn="l" defTabSz="50313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771427" indent="-251948" algn="l" defTabSz="50389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322" indent="-251948" algn="l" defTabSz="50389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218" indent="-251948" algn="l" defTabSz="50389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114" indent="-251948" algn="l" defTabSz="503896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5038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896" algn="l" defTabSz="5038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791" algn="l" defTabSz="5038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687" algn="l" defTabSz="5038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583" algn="l" defTabSz="5038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479" algn="l" defTabSz="5038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374" algn="l" defTabSz="5038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270" algn="l" defTabSz="5038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165" algn="l" defTabSz="503896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iencias.uca.es/galeria/videos" TargetMode="External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hyperlink" Target="mailto:master.agro@uca.es" TargetMode="External"/><Relationship Id="rId5" Type="http://schemas.openxmlformats.org/officeDocument/2006/relationships/hyperlink" Target="https://posgrado.uca.es/master/agro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master.ingenieriaquimica@uca.es" TargetMode="External"/><Relationship Id="rId4" Type="http://schemas.openxmlformats.org/officeDocument/2006/relationships/hyperlink" Target="https://posgrado.uca.es/master/biotecnologia?curso=2018/19" TargetMode="External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master.ingenieriaquimica@uca.es" TargetMode="External"/><Relationship Id="rId4" Type="http://schemas.openxmlformats.org/officeDocument/2006/relationships/hyperlink" Target="https://posgrado.uca.es/master/ingenieriaquimica" TargetMode="External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aster.quimica@uca.es" TargetMode="External"/><Relationship Id="rId4" Type="http://schemas.openxmlformats.org/officeDocument/2006/relationships/hyperlink" Target="https://oficinadeposgrado.uca.es/informacion-basica-masteres-oficiales/master-universitario-en-quimica-medica-0272/" TargetMode="External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master.quimica@uca.es" TargetMode="External"/><Relationship Id="rId4" Type="http://schemas.openxmlformats.org/officeDocument/2006/relationships/hyperlink" Target="https://oficinadeposgrado.uca.es/informacion-basica-masteres-oficiales/master-universitario-en-nanociencia-y-tecnologia-de-materiales-0271/" TargetMode="External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master.matematicas@uca.es" TargetMode="External"/><Relationship Id="rId4" Type="http://schemas.openxmlformats.org/officeDocument/2006/relationships/image" Target="../media/image29.png"/><Relationship Id="rId5" Type="http://schemas.openxmlformats.org/officeDocument/2006/relationships/hyperlink" Target="http://posgrado.uca.es/master/matematicas" TargetMode="External"/><Relationship Id="rId6" Type="http://schemas.openxmlformats.org/officeDocument/2006/relationships/hyperlink" Target="http://www.doctomat.com/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master.matematicas@uca.es" TargetMode="External"/><Relationship Id="rId4" Type="http://schemas.openxmlformats.org/officeDocument/2006/relationships/hyperlink" Target="https://ccmaryambientales.uca.es/master-en-conservacion-y-gestion-del-medio-natural" TargetMode="External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master.matematicas@uca.es" TargetMode="External"/><Relationship Id="rId4" Type="http://schemas.openxmlformats.org/officeDocument/2006/relationships/hyperlink" Target="https://ccmaryambientales.uca.es/master-en-gestion-integrada-de-areas-litorales-gial/" TargetMode="External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master.matematicas@uca.es" TargetMode="External"/><Relationship Id="rId4" Type="http://schemas.openxmlformats.org/officeDocument/2006/relationships/hyperlink" Target="https://ccmaryambientales.uca.es/master-en-gestion-integral-del-agua/" TargetMode="External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diagramData" Target="../diagrams/data1.xml"/><Relationship Id="rId5" Type="http://schemas.openxmlformats.org/officeDocument/2006/relationships/diagramLayout" Target="../diagrams/layout1.xml"/><Relationship Id="rId6" Type="http://schemas.openxmlformats.org/officeDocument/2006/relationships/diagramQuickStyle" Target="../diagrams/quickStyle1.xml"/><Relationship Id="rId7" Type="http://schemas.openxmlformats.org/officeDocument/2006/relationships/diagramColors" Target="../diagrams/colors1.xml"/><Relationship Id="rId8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hyperlink" Target="http://ciencias.uca.es/Movilidad/Movilidad" TargetMode="External"/><Relationship Id="rId7" Type="http://schemas.openxmlformats.org/officeDocument/2006/relationships/image" Target="../media/image38.gif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hyperlink" Target="http://images.google.com/imgres?imgurl=http://www.isu.edu/departments/gradk12/images/NSF_logo.jpg&amp;imgrefurl=http://www.isu.edu/departments/gradk12/&amp;usg=___fsf1G5DpWRLa6WiEtEci6J55uo=&amp;h=692&amp;w=692&amp;sz=41&amp;hl=en&amp;start=3&amp;sig2=niSY__tbt7lVvFBxR5yDYQ&amp;um=1&amp;tbnid=eE--fMgGtH27SM:&amp;tbnh=139&amp;tbnw=139&amp;ei=XBCjSdGYDIjbnQeLwNX9DQ&amp;prev=/images?q=NSF+logo&amp;um=1&amp;hl=en&amp;rlz=1T4GZHZ_enUS238US238&amp;sa=X" TargetMode="External"/><Relationship Id="rId5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hyperlink" Target="http://www.uca-cth.es/eng/groups/natural-resources-and-environment/1/characterisation-of-materials" TargetMode="External"/><Relationship Id="rId20" Type="http://schemas.openxmlformats.org/officeDocument/2006/relationships/image" Target="../media/image48.png"/><Relationship Id="rId21" Type="http://schemas.openxmlformats.org/officeDocument/2006/relationships/image" Target="../media/image49.png"/><Relationship Id="rId22" Type="http://schemas.openxmlformats.org/officeDocument/2006/relationships/image" Target="../media/image50.png"/><Relationship Id="rId23" Type="http://schemas.openxmlformats.org/officeDocument/2006/relationships/image" Target="../media/image51.png"/><Relationship Id="rId24" Type="http://schemas.openxmlformats.org/officeDocument/2006/relationships/image" Target="../media/image52.png"/><Relationship Id="rId10" Type="http://schemas.openxmlformats.org/officeDocument/2006/relationships/hyperlink" Target="http://www.uca-cth.es/eng/groups/natural-resources-and-environment/1/oceanography-and-coastal-contamination" TargetMode="External"/><Relationship Id="rId11" Type="http://schemas.openxmlformats.org/officeDocument/2006/relationships/hyperlink" Target="http://www.uca-cth.es/eng/groups/natural-resources-and-environment/1/marine-geochemistry" TargetMode="External"/><Relationship Id="rId12" Type="http://schemas.openxmlformats.org/officeDocument/2006/relationships/hyperlink" Target="http://www.uca-cth.es/eng/groups/natural-resources-and-environment/1/geodesy-and-geophysics-in-cadiz" TargetMode="External"/><Relationship Id="rId13" Type="http://schemas.openxmlformats.org/officeDocument/2006/relationships/hyperlink" Target="http://www.uca-cth.es/eng/groups/natural-resources-and-environment/2/coastal-and-marine-geology-and-geophysics" TargetMode="External"/><Relationship Id="rId14" Type="http://schemas.openxmlformats.org/officeDocument/2006/relationships/hyperlink" Target="http://www.uca-cth.es/eng/groups/production-technologies/1/biological-and-enzymatic-reactors" TargetMode="External"/><Relationship Id="rId15" Type="http://schemas.openxmlformats.org/officeDocument/2006/relationships/hyperlink" Target="http://www.uca-cth.es/eng/groups/production-technologies/1/surface-activity-and-renewable-energy-resources" TargetMode="External"/><Relationship Id="rId16" Type="http://schemas.openxmlformats.org/officeDocument/2006/relationships/hyperlink" Target="http://www.uca-cth.es/eng/groups/production-technologies/1/processing-of-new-materials-using-sol-gel" TargetMode="External"/><Relationship Id="rId17" Type="http://schemas.openxmlformats.org/officeDocument/2006/relationships/hyperlink" Target="http://www.uca-cth.es/eng/groups/production-technologies/1/science-and-engineering-of-materials" TargetMode="External"/><Relationship Id="rId18" Type="http://schemas.openxmlformats.org/officeDocument/2006/relationships/hyperlink" Target="http://www.uca-cth.es/eng/groups/production-technologies/1/analysis-and-design-of-processes-with-supercritical-fluids" TargetMode="External"/><Relationship Id="rId19" Type="http://schemas.openxmlformats.org/officeDocument/2006/relationships/hyperlink" Target="http://www.uca-cth.es/eng/groups/information-and-communication-technologies/1/intelligent-computational-systems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www.uca-cth.es/eng/groups/agri-food-stuffs/1/analytic-chemistry-of-wine-wine-products-and-agriffood" TargetMode="External"/><Relationship Id="rId4" Type="http://schemas.openxmlformats.org/officeDocument/2006/relationships/hyperlink" Target="http://www.uca-cth.es/eng/groups/agri-food-stuffs/1/physical-chemistry-spectroscopy" TargetMode="External"/><Relationship Id="rId5" Type="http://schemas.openxmlformats.org/officeDocument/2006/relationships/hyperlink" Target="http://www.uca-cth.es/eng/groups/agri-food-stuffs/1/food-engineering-and-technology-ita" TargetMode="External"/><Relationship Id="rId6" Type="http://schemas.openxmlformats.org/officeDocument/2006/relationships/hyperlink" Target="http://www.uca-cth.es/eng/groups/health-sciences-and-technology/3/the-study-of-human-autoantigens" TargetMode="External"/><Relationship Id="rId7" Type="http://schemas.openxmlformats.org/officeDocument/2006/relationships/hyperlink" Target="http://www.uca-cth.es/eng/groups/health-sciences-and-technology/3/molecular-analysis-of-centromeric-antigens-in-human-chromosomes" TargetMode="External"/><Relationship Id="rId8" Type="http://schemas.openxmlformats.org/officeDocument/2006/relationships/hyperlink" Target="http://www.uca-cth.es/eng/groups/biology-and-biotechnology/1/applied-microbiology-and-molecular-genetics" TargetMode="Externa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hyperlink" Target="http://www.uca-cth.es/eng/groups/physics-chemistry-and-mathematics/1/bifurcation-theory-and-dynamical-systems" TargetMode="External"/><Relationship Id="rId20" Type="http://schemas.openxmlformats.org/officeDocument/2006/relationships/hyperlink" Target="http://www.uca-cth.es/eng/groups/physics-chemistry-and-mathematics/2/optimisation-of-resources-statistics-transport-and-logistics-orel" TargetMode="External"/><Relationship Id="rId21" Type="http://schemas.openxmlformats.org/officeDocument/2006/relationships/image" Target="../media/image53.png"/><Relationship Id="rId22" Type="http://schemas.openxmlformats.org/officeDocument/2006/relationships/image" Target="../media/image54.png"/><Relationship Id="rId23" Type="http://schemas.openxmlformats.org/officeDocument/2006/relationships/image" Target="../media/image55.png"/><Relationship Id="rId24" Type="http://schemas.openxmlformats.org/officeDocument/2006/relationships/image" Target="../media/image56.png"/><Relationship Id="rId10" Type="http://schemas.openxmlformats.org/officeDocument/2006/relationships/hyperlink" Target="http://www.uca-cth.es/eng/groups/physics-chemistry-and-mathematics/1/implementation-and-environmental-sciences" TargetMode="External"/><Relationship Id="rId11" Type="http://schemas.openxmlformats.org/officeDocument/2006/relationships/hyperlink" Target="http://www.uca-cth.es/eng/groups/physics-chemistry-and-mathematics/1/geometry-operators-and-series-in-a-banach-space" TargetMode="External"/><Relationship Id="rId12" Type="http://schemas.openxmlformats.org/officeDocument/2006/relationships/hyperlink" Target="http://www.uca-cth.es/eng/groups/physics-chemistry-and-mathematics/2/theoretical-calculation-of-molecular-properties" TargetMode="External"/><Relationship Id="rId13" Type="http://schemas.openxmlformats.org/officeDocument/2006/relationships/hyperlink" Target="http://www.uca-cth.es/eng/groups/physics-chemistry-and-mathematics/2/teloydisren-research-group" TargetMode="External"/><Relationship Id="rId14" Type="http://schemas.openxmlformats.org/officeDocument/2006/relationships/hyperlink" Target="http://www.uca-cth.es/eng/groups/physics-chemistry-and-mathematics/2/allelopathy-in-higher-plants-and-microorganisms" TargetMode="External"/><Relationship Id="rId15" Type="http://schemas.openxmlformats.org/officeDocument/2006/relationships/hyperlink" Target="http://www.uca-cth.es/eng/groups/physics-chemistry-and-mathematics/2/biosysnthetic-design-of-fungicides" TargetMode="External"/><Relationship Id="rId16" Type="http://schemas.openxmlformats.org/officeDocument/2006/relationships/hyperlink" Target="http://www.uca-cth.es/eng/groups/physics-chemistry-and-mathematics/2/rings-associated-with-quantum-models" TargetMode="External"/><Relationship Id="rId17" Type="http://schemas.openxmlformats.org/officeDocument/2006/relationships/hyperlink" Target="http://www.uca-cth.es/eng/groups/physics-chemistry-and-mathematics/2/theoretical-and-numerical-analysis-of-models-arising-in-experimental-sciences" TargetMode="External"/><Relationship Id="rId18" Type="http://schemas.openxmlformats.org/officeDocument/2006/relationships/hyperlink" Target="http://www.uca-cth.es/eng/groups/physics-chemistry-and-mathematics/2/structure-and-chemistry-of-nanomaterials" TargetMode="External"/><Relationship Id="rId19" Type="http://schemas.openxmlformats.org/officeDocument/2006/relationships/hyperlink" Target="http://www.uca-cth.es/eng/groups/physics-chemistry-and-mathematics/2/applied-magnetism-and-optics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uca-cth.es/eng/groups/physics-chemistry-and-mathematics/1/chemistry-of-solids-and-catalysis" TargetMode="External"/><Relationship Id="rId4" Type="http://schemas.openxmlformats.org/officeDocument/2006/relationships/hyperlink" Target="http://www.uca-cth.es/eng/groups/physics-chemistry-and-mathematics/1/stability-and-mechanism-of-inorganic-reactions" TargetMode="External"/><Relationship Id="rId5" Type="http://schemas.openxmlformats.org/officeDocument/2006/relationships/hyperlink" Target="http://www.uca-cth.es/eng/groups/physics-chemistry-and-mathematics/1/physical-properties-of-amorphous-solids" TargetMode="External"/><Relationship Id="rId6" Type="http://schemas.openxmlformats.org/officeDocument/2006/relationships/hyperlink" Target="http://www.uca-cth.es/eng/groups/physics-chemistry-and-mathematics/1/simulation-characterisation-and-evolution-of-materials" TargetMode="External"/><Relationship Id="rId7" Type="http://schemas.openxmlformats.org/officeDocument/2006/relationships/hyperlink" Target="http://www.uca-cth.es/eng/groups/physics-chemistry-and-mathematics/1/isolation-structural-determination-and-synthesis-of-natural-products" TargetMode="External"/><Relationship Id="rId8" Type="http://schemas.openxmlformats.org/officeDocument/2006/relationships/hyperlink" Target="http://www.uca-cth.es/eng/groups/physics-chemistry-and-mathematics/1/coordination-chemistry-and-organometallics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hyperlink" Target="https://youtu.be/GFtuSRnlUbs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jpeg"/><Relationship Id="rId12" Type="http://schemas.openxmlformats.org/officeDocument/2006/relationships/image" Target="../media/image24.jpeg"/><Relationship Id="rId13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0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24" y="1"/>
            <a:ext cx="2132292" cy="2634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1 Imagen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017" y="2415144"/>
            <a:ext cx="7629670" cy="393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2668741" y="1157127"/>
            <a:ext cx="8133371" cy="933322"/>
          </a:xfrm>
          <a:prstGeom prst="rect">
            <a:avLst/>
          </a:prstGeom>
          <a:noFill/>
        </p:spPr>
        <p:txBody>
          <a:bodyPr wrap="square" lIns="70857" tIns="35428" rIns="70857" bIns="35428">
            <a:spAutoFit/>
          </a:bodyPr>
          <a:lstStyle/>
          <a:p>
            <a:pPr>
              <a:defRPr/>
            </a:pPr>
            <a:r>
              <a:rPr lang="es-ES" sz="56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Bienvenidos - </a:t>
            </a:r>
            <a:r>
              <a:rPr lang="es-ES" sz="56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Welcome</a:t>
            </a:r>
            <a:endParaRPr lang="es-ES" sz="56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580086" y="6517029"/>
            <a:ext cx="89452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chemeClr val="tx2">
                    <a:lumMod val="75000"/>
                  </a:schemeClr>
                </a:solidFill>
                <a:latin typeface="Futura"/>
                <a:cs typeface="Futura"/>
              </a:rPr>
              <a:t>FACULTY OF SCIENCES. UNIVERSITY OF CADIZ</a:t>
            </a:r>
            <a:endParaRPr lang="es-ES" sz="2800" dirty="0">
              <a:solidFill>
                <a:schemeClr val="tx2">
                  <a:lumMod val="75000"/>
                </a:schemeClr>
              </a:solidFill>
              <a:latin typeface="Futura"/>
              <a:cs typeface="Futur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ChangeArrowheads="1"/>
          </p:cNvSpPr>
          <p:nvPr>
            <p:ph type="title"/>
          </p:nvPr>
        </p:nvSpPr>
        <p:spPr>
          <a:xfrm>
            <a:off x="3082525" y="1402079"/>
            <a:ext cx="6421661" cy="887209"/>
          </a:xfr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1"/>
            <a:r>
              <a:rPr lang="es-ES" sz="3500" b="1" dirty="0">
                <a:solidFill>
                  <a:schemeClr val="bg1"/>
                </a:solidFill>
              </a:rPr>
              <a:t>General </a:t>
            </a:r>
            <a:r>
              <a:rPr lang="es-ES" sz="3500" b="1" dirty="0" err="1">
                <a:solidFill>
                  <a:schemeClr val="bg1"/>
                </a:solidFill>
              </a:rPr>
              <a:t>Degree</a:t>
            </a:r>
            <a:r>
              <a:rPr lang="es-ES" sz="3500" b="1" dirty="0">
                <a:solidFill>
                  <a:schemeClr val="bg1"/>
                </a:solidFill>
              </a:rPr>
              <a:t> </a:t>
            </a:r>
            <a:r>
              <a:rPr lang="es-ES" sz="3500" b="1" dirty="0" err="1">
                <a:solidFill>
                  <a:schemeClr val="bg1"/>
                </a:solidFill>
              </a:rPr>
              <a:t>Structure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4819" name="Rectangle 2"/>
          <p:cNvSpPr>
            <a:spLocks noGrp="1" noChangeArrowheads="1"/>
          </p:cNvSpPr>
          <p:nvPr>
            <p:ph idx="1"/>
          </p:nvPr>
        </p:nvSpPr>
        <p:spPr>
          <a:xfrm>
            <a:off x="1923823" y="2444271"/>
            <a:ext cx="8739065" cy="3907761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 algn="ctr"/>
            <a:r>
              <a:rPr lang="en-US" sz="3400" dirty="0"/>
              <a:t>4 years (8 semesters)</a:t>
            </a:r>
          </a:p>
          <a:p>
            <a:pPr marL="0" indent="0" algn="ctr"/>
            <a:r>
              <a:rPr lang="en-US" sz="3400" dirty="0"/>
              <a:t> 30 credits/ semester </a:t>
            </a:r>
          </a:p>
          <a:p>
            <a:pPr marL="0" indent="0" algn="ctr"/>
            <a:r>
              <a:rPr lang="en-US" sz="3400" dirty="0"/>
              <a:t>240 credits/ degree</a:t>
            </a:r>
          </a:p>
          <a:p>
            <a:pPr marL="0" indent="0" algn="ctr"/>
            <a:r>
              <a:rPr lang="en-US" sz="3400" dirty="0"/>
              <a:t>Starting academic year </a:t>
            </a:r>
          </a:p>
          <a:p>
            <a:pPr marL="0" indent="0" algn="ctr"/>
            <a:r>
              <a:rPr lang="en-US" sz="3400" dirty="0"/>
              <a:t>1st semester (End September-October)</a:t>
            </a:r>
          </a:p>
          <a:p>
            <a:pPr marL="0" indent="0" algn="ctr"/>
            <a:r>
              <a:rPr lang="en-US" sz="3400" dirty="0"/>
              <a:t>2nd semester (February)</a:t>
            </a:r>
          </a:p>
        </p:txBody>
      </p:sp>
      <p:sp>
        <p:nvSpPr>
          <p:cNvPr id="4" name="3 Rectángulo redondeado"/>
          <p:cNvSpPr/>
          <p:nvPr/>
        </p:nvSpPr>
        <p:spPr>
          <a:xfrm>
            <a:off x="1377696" y="377952"/>
            <a:ext cx="8912352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66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210401"/>
      </p:ext>
    </p:extLst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osgrado.uca.es/web/imagenes/planes/agroalimentac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671" y="3614106"/>
            <a:ext cx="3968262" cy="214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6"/>
          <p:cNvSpPr>
            <a:spLocks/>
          </p:cNvSpPr>
          <p:nvPr/>
        </p:nvSpPr>
        <p:spPr bwMode="auto">
          <a:xfrm>
            <a:off x="1954517" y="1212637"/>
            <a:ext cx="9087603" cy="50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654" tIns="91592" rIns="152654" bIns="91592"/>
          <a:lstStyle/>
          <a:p>
            <a:pPr defTabSz="1151097"/>
            <a:r>
              <a:rPr lang="es-ES" sz="30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Interuniversity</a:t>
            </a:r>
            <a:r>
              <a:rPr lang="es-ES" sz="30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Master in </a:t>
            </a:r>
            <a:r>
              <a:rPr lang="es-ES" sz="30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Agrifood</a:t>
            </a:r>
            <a:endParaRPr lang="es-ES" sz="30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defTabSz="1151097"/>
            <a:r>
              <a:rPr lang="es-ES" sz="1900" b="1" dirty="0" err="1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University</a:t>
            </a:r>
            <a:r>
              <a:rPr lang="es-ES" sz="1900" b="1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of Cádiz and </a:t>
            </a:r>
            <a:r>
              <a:rPr lang="es-ES" sz="1900" b="1" dirty="0" err="1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University</a:t>
            </a:r>
            <a:r>
              <a:rPr lang="es-ES" sz="1900" b="1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of Córdoba</a:t>
            </a:r>
            <a:r>
              <a:rPr lang="es-ES" sz="30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endParaRPr lang="es-ES" dirty="0"/>
          </a:p>
        </p:txBody>
      </p:sp>
      <p:sp>
        <p:nvSpPr>
          <p:cNvPr id="4" name="Rectangle 16"/>
          <p:cNvSpPr>
            <a:spLocks/>
          </p:cNvSpPr>
          <p:nvPr/>
        </p:nvSpPr>
        <p:spPr bwMode="auto">
          <a:xfrm>
            <a:off x="1485773" y="2660869"/>
            <a:ext cx="11411077" cy="302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654" tIns="91592" rIns="152654" bIns="91592"/>
          <a:lstStyle/>
          <a:p>
            <a:pPr algn="just" defTabSz="1151097"/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Master </a:t>
            </a:r>
            <a:r>
              <a:rPr lang="es-ES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Coordinator</a:t>
            </a:r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: Prof. Dr. Ana Concepción Jiménez </a:t>
            </a:r>
            <a:r>
              <a:rPr lang="es-ES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Cantizano</a:t>
            </a:r>
            <a:endParaRPr lang="es-ES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just" defTabSz="1151097"/>
            <a:r>
              <a:rPr lang="es-ES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University</a:t>
            </a:r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of Cádiz </a:t>
            </a:r>
          </a:p>
          <a:p>
            <a:pPr algn="just" defTabSz="1151097"/>
            <a:r>
              <a:rPr lang="es-ES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Duration</a:t>
            </a:r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: 1 </a:t>
            </a:r>
            <a:r>
              <a:rPr lang="es-ES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academic</a:t>
            </a:r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s-ES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year</a:t>
            </a:r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(60 ECTS)</a:t>
            </a:r>
          </a:p>
          <a:p>
            <a:pPr algn="just" defTabSz="1151097"/>
            <a:endParaRPr lang="es-ES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just" defTabSz="1151097"/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e-mail: </a:t>
            </a:r>
            <a:r>
              <a:rPr lang="es-ES" sz="2200" dirty="0">
                <a:hlinkClick r:id="rId4"/>
              </a:rPr>
              <a:t>master.agro@uca.es</a:t>
            </a:r>
            <a:endParaRPr lang="es-ES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defTabSz="1151097"/>
            <a:endParaRPr lang="es-ES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385986" y="6137224"/>
            <a:ext cx="7499910" cy="418760"/>
          </a:xfrm>
          <a:prstGeom prst="rect">
            <a:avLst/>
          </a:prstGeom>
        </p:spPr>
        <p:txBody>
          <a:bodyPr wrap="square" lIns="109911" tIns="54955" rIns="109911" bIns="54955">
            <a:spAutoFit/>
          </a:bodyPr>
          <a:lstStyle/>
          <a:p>
            <a:r>
              <a:rPr lang="es-ES" dirty="0">
                <a:hlinkClick r:id="rId5"/>
              </a:rPr>
              <a:t>https://posgrado.uca.es/master/agro</a:t>
            </a:r>
            <a:endParaRPr lang="es-ES" dirty="0"/>
          </a:p>
        </p:txBody>
      </p:sp>
      <p:sp>
        <p:nvSpPr>
          <p:cNvPr id="6" name="5 Rectángulo redondeado"/>
          <p:cNvSpPr/>
          <p:nvPr/>
        </p:nvSpPr>
        <p:spPr>
          <a:xfrm>
            <a:off x="1377696" y="377952"/>
            <a:ext cx="8912352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66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19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>
            <a:spLocks/>
          </p:cNvSpPr>
          <p:nvPr/>
        </p:nvSpPr>
        <p:spPr bwMode="auto">
          <a:xfrm>
            <a:off x="1954517" y="1212637"/>
            <a:ext cx="10681334" cy="50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654" tIns="91592" rIns="152654" bIns="91592"/>
          <a:lstStyle/>
          <a:p>
            <a:pPr defTabSz="1151097"/>
            <a:r>
              <a:rPr lang="es-ES" sz="30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Master in </a:t>
            </a:r>
            <a:r>
              <a:rPr lang="es-ES" sz="30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Biotechnology</a:t>
            </a:r>
            <a:endParaRPr lang="es-ES" sz="30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defTabSz="1151097"/>
            <a:r>
              <a:rPr lang="es-ES" sz="1900" b="1" dirty="0" err="1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University</a:t>
            </a:r>
            <a:r>
              <a:rPr lang="es-ES" sz="1900" b="1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of Cádiz</a:t>
            </a:r>
            <a:endParaRPr lang="es-ES" dirty="0"/>
          </a:p>
        </p:txBody>
      </p:sp>
      <p:sp>
        <p:nvSpPr>
          <p:cNvPr id="4" name="Rectangle 16"/>
          <p:cNvSpPr>
            <a:spLocks/>
          </p:cNvSpPr>
          <p:nvPr/>
        </p:nvSpPr>
        <p:spPr bwMode="auto">
          <a:xfrm>
            <a:off x="1485773" y="2660869"/>
            <a:ext cx="11411077" cy="302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654" tIns="91592" rIns="152654" bIns="91592"/>
          <a:lstStyle/>
          <a:p>
            <a:pPr algn="just" defTabSz="1151097"/>
            <a:r>
              <a:rPr lang="en-GB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Master Coordinator: </a:t>
            </a:r>
            <a:r>
              <a:rPr lang="en-GB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Prof.</a:t>
            </a:r>
            <a:r>
              <a:rPr lang="en-GB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Dr.</a:t>
            </a:r>
            <a:r>
              <a:rPr lang="en-GB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Carlos </a:t>
            </a:r>
            <a:r>
              <a:rPr lang="en-GB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Garrido</a:t>
            </a:r>
            <a:r>
              <a:rPr lang="en-GB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Crespo</a:t>
            </a:r>
          </a:p>
          <a:p>
            <a:pPr algn="just" defTabSz="1151097"/>
            <a:r>
              <a:rPr lang="en-GB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Duration: 1 academic year (60 ECTS)</a:t>
            </a:r>
          </a:p>
          <a:p>
            <a:pPr algn="just" defTabSz="1151097"/>
            <a:endParaRPr lang="es-ES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just" defTabSz="1151097"/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e-mail: </a:t>
            </a:r>
            <a:r>
              <a:rPr lang="es-ES" sz="2200" u="sng" dirty="0">
                <a:hlinkClick r:id="rId3"/>
              </a:rPr>
              <a:t>master.biotecnología@uca.es</a:t>
            </a:r>
            <a:endParaRPr lang="es-ES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385985" y="6137224"/>
            <a:ext cx="10718181" cy="418760"/>
          </a:xfrm>
          <a:prstGeom prst="rect">
            <a:avLst/>
          </a:prstGeom>
        </p:spPr>
        <p:txBody>
          <a:bodyPr wrap="square" lIns="109911" tIns="54955" rIns="109911" bIns="54955">
            <a:spAutoFit/>
          </a:bodyPr>
          <a:lstStyle/>
          <a:p>
            <a:r>
              <a:rPr lang="es-ES" dirty="0">
                <a:hlinkClick r:id="rId4"/>
              </a:rPr>
              <a:t>https://posgrado.uca.es/master/biotecnologia?curso=2018/19</a:t>
            </a:r>
            <a:endParaRPr lang="es-ES" dirty="0"/>
          </a:p>
        </p:txBody>
      </p:sp>
      <p:pic>
        <p:nvPicPr>
          <p:cNvPr id="1026" name="Picture 2" descr="https://posgrado.uca.es/web/userfiles/files/documentos/planesimg/biotecnologi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723" y="3428805"/>
            <a:ext cx="24193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1377696" y="377952"/>
            <a:ext cx="8912352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66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2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>
            <a:spLocks/>
          </p:cNvSpPr>
          <p:nvPr/>
        </p:nvSpPr>
        <p:spPr bwMode="auto">
          <a:xfrm>
            <a:off x="1954517" y="1212637"/>
            <a:ext cx="10681334" cy="50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654" tIns="91592" rIns="152654" bIns="91592"/>
          <a:lstStyle/>
          <a:p>
            <a:pPr defTabSz="1151097"/>
            <a:r>
              <a:rPr lang="es-ES" sz="30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Interuniversity</a:t>
            </a:r>
            <a:r>
              <a:rPr lang="es-ES" sz="30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Master in </a:t>
            </a:r>
            <a:r>
              <a:rPr lang="es-ES" sz="30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Chemical</a:t>
            </a:r>
            <a:r>
              <a:rPr lang="es-ES" sz="30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s-ES" sz="30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Engineering</a:t>
            </a:r>
            <a:endParaRPr lang="es-ES" sz="30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defTabSz="1151097"/>
            <a:r>
              <a:rPr lang="es-ES" sz="1900" b="1" dirty="0" err="1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University</a:t>
            </a:r>
            <a:r>
              <a:rPr lang="es-ES" sz="1900" b="1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of Cádiz, </a:t>
            </a:r>
            <a:r>
              <a:rPr lang="es-ES" sz="1900" b="1" dirty="0" err="1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University</a:t>
            </a:r>
            <a:r>
              <a:rPr lang="es-ES" sz="1900" b="1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of Almería and </a:t>
            </a:r>
            <a:r>
              <a:rPr lang="es-ES" sz="1900" b="1" dirty="0" err="1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University</a:t>
            </a:r>
            <a:r>
              <a:rPr lang="es-ES" sz="1900" b="1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of Málaga</a:t>
            </a:r>
            <a:r>
              <a:rPr lang="es-ES" sz="30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endParaRPr lang="es-ES" dirty="0"/>
          </a:p>
        </p:txBody>
      </p:sp>
      <p:sp>
        <p:nvSpPr>
          <p:cNvPr id="4" name="Rectangle 16"/>
          <p:cNvSpPr>
            <a:spLocks/>
          </p:cNvSpPr>
          <p:nvPr/>
        </p:nvSpPr>
        <p:spPr bwMode="auto">
          <a:xfrm>
            <a:off x="1485773" y="2660869"/>
            <a:ext cx="11411077" cy="302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654" tIns="91592" rIns="152654" bIns="91592"/>
          <a:lstStyle/>
          <a:p>
            <a:pPr algn="just" defTabSz="1151097"/>
            <a:r>
              <a:rPr lang="en-GB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Master Coordinator: </a:t>
            </a:r>
            <a:r>
              <a:rPr lang="en-GB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Prof.</a:t>
            </a:r>
            <a:r>
              <a:rPr lang="en-GB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Dr.</a:t>
            </a:r>
            <a:r>
              <a:rPr lang="en-GB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Ana </a:t>
            </a:r>
            <a:r>
              <a:rPr lang="en-GB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Blandino</a:t>
            </a:r>
            <a:r>
              <a:rPr lang="en-GB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Garrido</a:t>
            </a:r>
            <a:r>
              <a:rPr lang="en-GB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- University of Cádiz</a:t>
            </a:r>
          </a:p>
          <a:p>
            <a:pPr algn="just" defTabSz="1151097"/>
            <a:r>
              <a:rPr lang="en-GB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Duration: 2 academic year (90 ECTS)</a:t>
            </a:r>
          </a:p>
          <a:p>
            <a:pPr algn="just" defTabSz="1151097"/>
            <a:endParaRPr lang="es-ES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just" defTabSz="1151097"/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e-mail: </a:t>
            </a:r>
            <a:r>
              <a:rPr lang="es-ES" sz="2200" u="sng" dirty="0">
                <a:hlinkClick r:id="rId3"/>
              </a:rPr>
              <a:t>master.ingenieriaquimica@uca.es</a:t>
            </a:r>
            <a:endParaRPr lang="es-ES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385985" y="6137224"/>
            <a:ext cx="10718181" cy="418760"/>
          </a:xfrm>
          <a:prstGeom prst="rect">
            <a:avLst/>
          </a:prstGeom>
        </p:spPr>
        <p:txBody>
          <a:bodyPr wrap="square" lIns="109911" tIns="54955" rIns="109911" bIns="54955">
            <a:spAutoFit/>
          </a:bodyPr>
          <a:lstStyle/>
          <a:p>
            <a:r>
              <a:rPr lang="es-ES" dirty="0">
                <a:hlinkClick r:id="rId4"/>
              </a:rPr>
              <a:t>https://posgrado.uca.es/master/ingenieriaquimica</a:t>
            </a: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05" y="3627438"/>
            <a:ext cx="3968262" cy="214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1377696" y="377952"/>
            <a:ext cx="8912352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66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49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>
            <a:spLocks/>
          </p:cNvSpPr>
          <p:nvPr/>
        </p:nvSpPr>
        <p:spPr bwMode="auto">
          <a:xfrm>
            <a:off x="1954517" y="1212637"/>
            <a:ext cx="10681334" cy="50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654" tIns="91592" rIns="152654" bIns="91592"/>
          <a:lstStyle/>
          <a:p>
            <a:pPr defTabSz="1151097"/>
            <a:r>
              <a:rPr lang="es-ES" sz="30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Master in Medical </a:t>
            </a:r>
            <a:r>
              <a:rPr lang="es-ES" sz="30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Chemistry</a:t>
            </a:r>
            <a:endParaRPr lang="es-ES" sz="30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defTabSz="1151097"/>
            <a:r>
              <a:rPr lang="es-ES" sz="1900" b="1" dirty="0" err="1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University</a:t>
            </a:r>
            <a:r>
              <a:rPr lang="es-ES" sz="1900" b="1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of Cádiz</a:t>
            </a:r>
            <a:endParaRPr lang="es-ES" dirty="0"/>
          </a:p>
        </p:txBody>
      </p:sp>
      <p:sp>
        <p:nvSpPr>
          <p:cNvPr id="4" name="Rectangle 16"/>
          <p:cNvSpPr>
            <a:spLocks/>
          </p:cNvSpPr>
          <p:nvPr/>
        </p:nvSpPr>
        <p:spPr bwMode="auto">
          <a:xfrm>
            <a:off x="1485773" y="2660869"/>
            <a:ext cx="11411077" cy="302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654" tIns="91592" rIns="152654" bIns="91592"/>
          <a:lstStyle/>
          <a:p>
            <a:pPr algn="just" defTabSz="1151097"/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Master </a:t>
            </a:r>
            <a:r>
              <a:rPr lang="en-GB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Coordinator: </a:t>
            </a:r>
            <a:r>
              <a:rPr lang="en-GB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Prof.</a:t>
            </a:r>
            <a:r>
              <a:rPr lang="en-GB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Dr.</a:t>
            </a:r>
            <a:r>
              <a:rPr lang="en-GB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Isidro González </a:t>
            </a:r>
            <a:r>
              <a:rPr lang="en-GB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Collado</a:t>
            </a:r>
            <a:endParaRPr lang="en-GB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just" defTabSz="1151097"/>
            <a:r>
              <a:rPr lang="en-GB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Duration: 1 academic year (60 ECTS)</a:t>
            </a:r>
          </a:p>
          <a:p>
            <a:pPr algn="just" defTabSz="1151097"/>
            <a:endParaRPr lang="en-GB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just" defTabSz="1151097"/>
            <a:r>
              <a:rPr lang="en-GB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e-mail: </a:t>
            </a:r>
            <a:r>
              <a:rPr lang="en-GB" sz="2200" dirty="0">
                <a:hlinkClick r:id="rId3"/>
              </a:rPr>
              <a:t>master.quimicamedica@uca.es</a:t>
            </a:r>
            <a:endParaRPr lang="en-GB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87681" y="6137224"/>
            <a:ext cx="11616486" cy="726536"/>
          </a:xfrm>
          <a:prstGeom prst="rect">
            <a:avLst/>
          </a:prstGeom>
        </p:spPr>
        <p:txBody>
          <a:bodyPr wrap="square" lIns="109911" tIns="54955" rIns="109911" bIns="54955">
            <a:spAutoFit/>
          </a:bodyPr>
          <a:lstStyle/>
          <a:p>
            <a:r>
              <a:rPr lang="es-ES" dirty="0">
                <a:hlinkClick r:id="rId4"/>
              </a:rPr>
              <a:t>https://oficinadeposgrado.uca.es/informacion-basica-masteres-oficiales/master-universitario-en-quimica-medica-0272/</a:t>
            </a: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05" y="3627438"/>
            <a:ext cx="3968262" cy="214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1377696" y="377952"/>
            <a:ext cx="8912352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66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524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>
            <a:spLocks/>
          </p:cNvSpPr>
          <p:nvPr/>
        </p:nvSpPr>
        <p:spPr bwMode="auto">
          <a:xfrm>
            <a:off x="1954517" y="1212637"/>
            <a:ext cx="10681334" cy="50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654" tIns="91592" rIns="152654" bIns="91592"/>
          <a:lstStyle/>
          <a:p>
            <a:pPr defTabSz="1151097"/>
            <a:r>
              <a:rPr lang="es-ES" sz="30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Master in </a:t>
            </a:r>
            <a:r>
              <a:rPr lang="es-ES" sz="30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Nanoscience</a:t>
            </a:r>
            <a:r>
              <a:rPr lang="es-ES" sz="30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and Material Technologies</a:t>
            </a:r>
          </a:p>
          <a:p>
            <a:pPr defTabSz="1151097"/>
            <a:r>
              <a:rPr lang="es-ES" sz="1900" b="1" dirty="0" err="1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University</a:t>
            </a:r>
            <a:r>
              <a:rPr lang="es-ES" sz="1900" b="1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of Cádiz</a:t>
            </a:r>
            <a:endParaRPr lang="es-ES" dirty="0"/>
          </a:p>
        </p:txBody>
      </p:sp>
      <p:sp>
        <p:nvSpPr>
          <p:cNvPr id="4" name="Rectangle 16"/>
          <p:cNvSpPr>
            <a:spLocks/>
          </p:cNvSpPr>
          <p:nvPr/>
        </p:nvSpPr>
        <p:spPr bwMode="auto">
          <a:xfrm>
            <a:off x="1485773" y="2660869"/>
            <a:ext cx="11411077" cy="302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654" tIns="91592" rIns="152654" bIns="91592"/>
          <a:lstStyle/>
          <a:p>
            <a:pPr algn="just" defTabSz="1151097"/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Master </a:t>
            </a:r>
            <a:r>
              <a:rPr lang="en-GB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Coordinator: </a:t>
            </a:r>
            <a:r>
              <a:rPr lang="en-GB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Prof.</a:t>
            </a:r>
            <a:r>
              <a:rPr lang="en-GB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n-GB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Dr.</a:t>
            </a:r>
            <a:r>
              <a:rPr lang="en-GB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José </a:t>
            </a:r>
            <a:r>
              <a:rPr lang="en-GB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María</a:t>
            </a:r>
            <a:r>
              <a:rPr lang="en-GB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Rodríguez </a:t>
            </a:r>
            <a:r>
              <a:rPr lang="en-GB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Izquierdo</a:t>
            </a:r>
            <a:endParaRPr lang="en-GB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just" defTabSz="1151097"/>
            <a:r>
              <a:rPr lang="en-GB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Duration: 1 academic year (60 ECTS)</a:t>
            </a:r>
          </a:p>
          <a:p>
            <a:pPr algn="just" defTabSz="1151097"/>
            <a:endParaRPr lang="en-GB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just" defTabSz="1151097"/>
            <a:r>
              <a:rPr lang="en-GB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e-mail: </a:t>
            </a:r>
            <a:r>
              <a:rPr lang="en-GB" sz="2200" dirty="0">
                <a:hlinkClick r:id="rId3"/>
              </a:rPr>
              <a:t>master.nanociencia@uca.es</a:t>
            </a:r>
            <a:endParaRPr lang="en-GB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87681" y="6137224"/>
            <a:ext cx="11616486" cy="726536"/>
          </a:xfrm>
          <a:prstGeom prst="rect">
            <a:avLst/>
          </a:prstGeom>
        </p:spPr>
        <p:txBody>
          <a:bodyPr wrap="square" lIns="109911" tIns="54955" rIns="109911" bIns="54955">
            <a:spAutoFit/>
          </a:bodyPr>
          <a:lstStyle/>
          <a:p>
            <a:r>
              <a:rPr lang="es-ES" dirty="0">
                <a:hlinkClick r:id="rId4"/>
              </a:rPr>
              <a:t>https://oficinadeposgrado.uca.es/informacion-basica-masteres-oficiales/master-universitario-en-nanociencia-y-tecnologia-de-materiales-0271/</a:t>
            </a: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05" y="3627438"/>
            <a:ext cx="3968262" cy="214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1377696" y="377952"/>
            <a:ext cx="8912352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66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515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>
            <a:spLocks/>
          </p:cNvSpPr>
          <p:nvPr/>
        </p:nvSpPr>
        <p:spPr bwMode="auto">
          <a:xfrm>
            <a:off x="1954517" y="1212637"/>
            <a:ext cx="9087603" cy="50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654" tIns="91592" rIns="152654" bIns="91592"/>
          <a:lstStyle/>
          <a:p>
            <a:pPr defTabSz="1151097"/>
            <a:r>
              <a:rPr lang="es-ES" sz="30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Interuniversity</a:t>
            </a:r>
            <a:r>
              <a:rPr lang="es-ES" sz="30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Master in </a:t>
            </a:r>
            <a:r>
              <a:rPr lang="es-ES" sz="30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Mathematics</a:t>
            </a:r>
            <a:endParaRPr lang="es-ES" sz="30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defTabSz="1151097"/>
            <a:r>
              <a:rPr lang="es-ES" sz="1900" b="1" dirty="0" err="1" smtClean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University</a:t>
            </a:r>
            <a:r>
              <a:rPr lang="es-ES" sz="1900" b="1" dirty="0" smtClean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s-ES" sz="1900" b="1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of Cádiz, </a:t>
            </a:r>
            <a:r>
              <a:rPr lang="es-ES" sz="1900" b="1" dirty="0" err="1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University</a:t>
            </a:r>
            <a:r>
              <a:rPr lang="es-ES" sz="1900" b="1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of Almería, </a:t>
            </a:r>
            <a:r>
              <a:rPr lang="es-ES" sz="1900" b="1" dirty="0" err="1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University</a:t>
            </a:r>
            <a:r>
              <a:rPr lang="es-ES" sz="1900" b="1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of Granada and </a:t>
            </a:r>
            <a:r>
              <a:rPr lang="es-ES" sz="1900" b="1" dirty="0" err="1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University</a:t>
            </a:r>
            <a:r>
              <a:rPr lang="es-ES" sz="1900" b="1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of Málaga</a:t>
            </a:r>
            <a:r>
              <a:rPr lang="es-ES" sz="30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endParaRPr lang="es-ES" dirty="0"/>
          </a:p>
        </p:txBody>
      </p:sp>
      <p:sp>
        <p:nvSpPr>
          <p:cNvPr id="4" name="Rectangle 16"/>
          <p:cNvSpPr>
            <a:spLocks/>
          </p:cNvSpPr>
          <p:nvPr/>
        </p:nvSpPr>
        <p:spPr bwMode="auto">
          <a:xfrm>
            <a:off x="1485773" y="2660869"/>
            <a:ext cx="11411077" cy="302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654" tIns="91592" rIns="152654" bIns="91592"/>
          <a:lstStyle/>
          <a:p>
            <a:pPr algn="just" defTabSz="1151097"/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Master </a:t>
            </a:r>
            <a:r>
              <a:rPr lang="es-ES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Coordinator</a:t>
            </a:r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: Prof. Dr. Antonio Jesús Calderón Martín</a:t>
            </a:r>
          </a:p>
          <a:p>
            <a:pPr algn="just" defTabSz="1151097"/>
            <a:r>
              <a:rPr lang="es-ES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Duration</a:t>
            </a:r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: 1 </a:t>
            </a:r>
            <a:r>
              <a:rPr lang="es-ES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academic</a:t>
            </a:r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s-ES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year</a:t>
            </a:r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(60 ECTS)</a:t>
            </a:r>
          </a:p>
          <a:p>
            <a:pPr algn="just" defTabSz="1151097"/>
            <a:endParaRPr lang="es-ES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just" defTabSz="1151097"/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e-mail: </a:t>
            </a:r>
            <a:r>
              <a:rPr lang="es-ES" sz="2200" dirty="0"/>
              <a:t> </a:t>
            </a:r>
            <a:r>
              <a:rPr lang="es-ES" sz="2200" b="1" dirty="0">
                <a:hlinkClick r:id="rId3"/>
              </a:rPr>
              <a:t>master.matematicas@uca.es</a:t>
            </a:r>
            <a:endParaRPr lang="es-ES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858" y="3537933"/>
            <a:ext cx="3968262" cy="214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219406"/>
              </p:ext>
            </p:extLst>
          </p:nvPr>
        </p:nvGraphicFramePr>
        <p:xfrm>
          <a:off x="1863578" y="5988866"/>
          <a:ext cx="7303565" cy="967317"/>
        </p:xfrm>
        <a:graphic>
          <a:graphicData uri="http://schemas.openxmlformats.org/drawingml/2006/table">
            <a:tbl>
              <a:tblPr/>
              <a:tblGrid>
                <a:gridCol w="73035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67317">
                <a:tc>
                  <a:txBody>
                    <a:bodyPr/>
                    <a:lstStyle/>
                    <a:p>
                      <a:pPr fontAlgn="t"/>
                      <a:r>
                        <a:rPr lang="es-ES" sz="2100" b="1" u="none" strike="noStrike" dirty="0">
                          <a:solidFill>
                            <a:srgbClr val="006485"/>
                          </a:solidFill>
                          <a:effectLst/>
                          <a:hlinkClick r:id="rId5"/>
                        </a:rPr>
                        <a:t/>
                      </a:r>
                      <a:br>
                        <a:rPr lang="es-ES" sz="2100" b="1" u="none" strike="noStrike" dirty="0">
                          <a:solidFill>
                            <a:srgbClr val="006485"/>
                          </a:solidFill>
                          <a:effectLst/>
                          <a:hlinkClick r:id="rId5"/>
                        </a:rPr>
                      </a:br>
                      <a:r>
                        <a:rPr lang="es-ES" sz="2100" b="1" u="none" strike="noStrike" dirty="0">
                          <a:solidFill>
                            <a:srgbClr val="006485"/>
                          </a:solidFill>
                          <a:effectLst/>
                          <a:hlinkClick r:id="rId5"/>
                        </a:rPr>
                        <a:t>posgrado.uca.es/master/</a:t>
                      </a:r>
                      <a:r>
                        <a:rPr lang="es-ES" sz="2100" b="1" u="none" strike="noStrike" dirty="0" err="1">
                          <a:solidFill>
                            <a:srgbClr val="006485"/>
                          </a:solidFill>
                          <a:effectLst/>
                          <a:hlinkClick r:id="rId5"/>
                        </a:rPr>
                        <a:t>matematicas</a:t>
                      </a:r>
                      <a:r>
                        <a:rPr lang="es-ES" sz="2100" dirty="0">
                          <a:effectLst/>
                        </a:rPr>
                        <a:t/>
                      </a:r>
                      <a:br>
                        <a:rPr lang="es-ES" sz="2100" dirty="0">
                          <a:effectLst/>
                        </a:rPr>
                      </a:br>
                      <a:r>
                        <a:rPr lang="es-ES" sz="2100" b="1" u="none" strike="noStrike" dirty="0">
                          <a:solidFill>
                            <a:srgbClr val="006485"/>
                          </a:solidFill>
                          <a:effectLst/>
                          <a:hlinkClick r:id="rId6"/>
                        </a:rPr>
                        <a:t>http://www.doctomat.com</a:t>
                      </a:r>
                      <a:endParaRPr lang="es-ES" sz="2100" dirty="0">
                        <a:effectLst/>
                      </a:endParaRPr>
                    </a:p>
                  </a:txBody>
                  <a:tcPr marL="0" marR="826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5 Rectángulo redondeado"/>
          <p:cNvSpPr/>
          <p:nvPr/>
        </p:nvSpPr>
        <p:spPr>
          <a:xfrm>
            <a:off x="1377695" y="377952"/>
            <a:ext cx="10003697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66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6600" dirty="0" err="1" smtClean="0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110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1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7718" y="2460303"/>
            <a:ext cx="2781300" cy="154687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195" name="Picture 3" descr="image1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2350" y="3318630"/>
            <a:ext cx="1925516" cy="103753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0749" name="Rectangle 4"/>
          <p:cNvSpPr>
            <a:spLocks/>
          </p:cNvSpPr>
          <p:nvPr/>
        </p:nvSpPr>
        <p:spPr bwMode="auto">
          <a:xfrm>
            <a:off x="1542208" y="4498535"/>
            <a:ext cx="4165658" cy="50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2445" tIns="67467" rIns="112445" bIns="67467"/>
          <a:lstStyle/>
          <a:p>
            <a:pPr defTabSz="1151097"/>
            <a:r>
              <a:rPr lang="es-ES" sz="30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Marine </a:t>
            </a:r>
            <a:r>
              <a:rPr lang="es-ES" sz="3000" b="1" dirty="0" err="1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Sciences</a:t>
            </a:r>
            <a:endParaRPr lang="es-ES" dirty="0"/>
          </a:p>
        </p:txBody>
      </p:sp>
      <p:pic>
        <p:nvPicPr>
          <p:cNvPr id="8214" name="Picture 22" descr="image1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34078" y="2553508"/>
            <a:ext cx="2329997" cy="15738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216" name="Picture 24" descr="image2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952238" y="2446547"/>
            <a:ext cx="1662484" cy="164923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0733" name="Rectangle 25"/>
          <p:cNvSpPr>
            <a:spLocks/>
          </p:cNvSpPr>
          <p:nvPr/>
        </p:nvSpPr>
        <p:spPr bwMode="auto">
          <a:xfrm>
            <a:off x="6819410" y="4254424"/>
            <a:ext cx="5780912" cy="89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2445" tIns="67467" rIns="112445" bIns="67467"/>
          <a:lstStyle/>
          <a:p>
            <a:pPr defTabSz="1151097"/>
            <a:r>
              <a:rPr lang="es-ES" sz="3000" b="1" dirty="0" err="1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Environmental</a:t>
            </a:r>
            <a:r>
              <a:rPr lang="es-ES" sz="30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s-ES" sz="3000" b="1" dirty="0" err="1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Sciences</a:t>
            </a:r>
            <a:endParaRPr lang="es-ES" dirty="0"/>
          </a:p>
        </p:txBody>
      </p:sp>
      <p:sp>
        <p:nvSpPr>
          <p:cNvPr id="23" name="22 Rectángulo redondeado"/>
          <p:cNvSpPr/>
          <p:nvPr/>
        </p:nvSpPr>
        <p:spPr>
          <a:xfrm>
            <a:off x="280416" y="377952"/>
            <a:ext cx="11614722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36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3600" dirty="0" smtClean="0">
                <a:solidFill>
                  <a:schemeClr val="accent6">
                    <a:lumMod val="50000"/>
                  </a:schemeClr>
                </a:solidFill>
              </a:rPr>
              <a:t>Marine &amp; </a:t>
            </a:r>
            <a:r>
              <a:rPr lang="es-ES" sz="3600" dirty="0" err="1" smtClean="0">
                <a:solidFill>
                  <a:schemeClr val="accent6">
                    <a:lumMod val="50000"/>
                  </a:schemeClr>
                </a:solidFill>
              </a:rPr>
              <a:t>Environmental</a:t>
            </a:r>
            <a:r>
              <a:rPr lang="es-ES" sz="3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3600" dirty="0" err="1" smtClean="0">
                <a:solidFill>
                  <a:schemeClr val="accent6">
                    <a:lumMod val="50000"/>
                  </a:schemeClr>
                </a:solidFill>
              </a:rPr>
              <a:t>Sciences</a:t>
            </a:r>
            <a:r>
              <a:rPr lang="es-ES" sz="36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s-ES" sz="3600" dirty="0" err="1" smtClean="0">
                <a:solidFill>
                  <a:schemeClr val="accent6">
                    <a:lumMod val="50000"/>
                  </a:schemeClr>
                </a:solidFill>
              </a:rPr>
              <a:t>BsC</a:t>
            </a:r>
            <a:r>
              <a:rPr lang="es-ES" sz="3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3600" dirty="0" err="1" smtClean="0">
                <a:solidFill>
                  <a:schemeClr val="accent6">
                    <a:lumMod val="50000"/>
                  </a:schemeClr>
                </a:solidFill>
              </a:rPr>
              <a:t>degrees</a:t>
            </a:r>
            <a:endParaRPr lang="es-ES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488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>
            <a:spLocks/>
          </p:cNvSpPr>
          <p:nvPr/>
        </p:nvSpPr>
        <p:spPr bwMode="auto">
          <a:xfrm>
            <a:off x="1954517" y="1212637"/>
            <a:ext cx="9087603" cy="50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654" tIns="91592" rIns="152654" bIns="91592"/>
          <a:lstStyle/>
          <a:p>
            <a:pPr defTabSz="1151097"/>
            <a:r>
              <a:rPr lang="es-ES" sz="30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Conservation</a:t>
            </a:r>
            <a:r>
              <a:rPr lang="es-ES" sz="30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and </a:t>
            </a:r>
            <a:r>
              <a:rPr lang="es-ES" sz="30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Managment</a:t>
            </a:r>
            <a:r>
              <a:rPr lang="es-ES" sz="30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of </a:t>
            </a:r>
            <a:r>
              <a:rPr lang="es-ES" sz="30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the</a:t>
            </a:r>
            <a:r>
              <a:rPr lang="es-ES" sz="30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s-ES" sz="30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Environment</a:t>
            </a:r>
            <a:endParaRPr lang="es-ES" sz="30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defTabSz="1151097"/>
            <a:r>
              <a:rPr lang="es-ES" sz="1900" b="1" dirty="0" err="1" smtClean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University</a:t>
            </a:r>
            <a:r>
              <a:rPr lang="es-ES" sz="1900" b="1" dirty="0" smtClean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s-ES" sz="1900" b="1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of </a:t>
            </a:r>
            <a:r>
              <a:rPr lang="es-ES" sz="1900" b="1" dirty="0" smtClean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Cádiz</a:t>
            </a:r>
            <a:endParaRPr lang="es-ES" dirty="0"/>
          </a:p>
        </p:txBody>
      </p:sp>
      <p:sp>
        <p:nvSpPr>
          <p:cNvPr id="4" name="Rectangle 16"/>
          <p:cNvSpPr>
            <a:spLocks/>
          </p:cNvSpPr>
          <p:nvPr/>
        </p:nvSpPr>
        <p:spPr bwMode="auto">
          <a:xfrm>
            <a:off x="1485773" y="2660869"/>
            <a:ext cx="11411077" cy="302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654" tIns="91592" rIns="152654" bIns="91592"/>
          <a:lstStyle/>
          <a:p>
            <a:pPr algn="just" defTabSz="1151097"/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Master </a:t>
            </a:r>
            <a:r>
              <a:rPr lang="es-ES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Coordinator</a:t>
            </a:r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: Prof. Dr. </a:t>
            </a:r>
            <a:r>
              <a:rPr lang="es-ES" sz="22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Gonzalo Muñoz Arroyo</a:t>
            </a:r>
            <a:endParaRPr lang="es-ES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just" defTabSz="1151097"/>
            <a:r>
              <a:rPr lang="es-ES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Duration</a:t>
            </a:r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: 1 </a:t>
            </a:r>
            <a:r>
              <a:rPr lang="es-ES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academic</a:t>
            </a:r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s-ES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year</a:t>
            </a:r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(60 ECTS)</a:t>
            </a:r>
          </a:p>
          <a:p>
            <a:pPr algn="just" defTabSz="1151097"/>
            <a:endParaRPr lang="es-ES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just" defTabSz="1151097"/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e-mail: </a:t>
            </a:r>
            <a:r>
              <a:rPr lang="es-ES" sz="2200" dirty="0"/>
              <a:t> </a:t>
            </a:r>
            <a:r>
              <a:rPr lang="es-ES" sz="2200" b="1" dirty="0" smtClean="0">
                <a:hlinkClick r:id="rId3"/>
              </a:rPr>
              <a:t>master.conservacion@</a:t>
            </a:r>
            <a:r>
              <a:rPr lang="es-ES" sz="2200" b="1" dirty="0">
                <a:hlinkClick r:id="rId3"/>
              </a:rPr>
              <a:t>uca.es</a:t>
            </a:r>
            <a:endParaRPr lang="es-ES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1578429"/>
              </p:ext>
            </p:extLst>
          </p:nvPr>
        </p:nvGraphicFramePr>
        <p:xfrm>
          <a:off x="1863578" y="6153796"/>
          <a:ext cx="7303565" cy="967317"/>
        </p:xfrm>
        <a:graphic>
          <a:graphicData uri="http://schemas.openxmlformats.org/drawingml/2006/table">
            <a:tbl>
              <a:tblPr/>
              <a:tblGrid>
                <a:gridCol w="73035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67317">
                <a:tc>
                  <a:txBody>
                    <a:bodyPr/>
                    <a:lstStyle/>
                    <a:p>
                      <a:pPr fontAlgn="t"/>
                      <a:r>
                        <a:rPr lang="es-ES_tradnl" sz="2100" dirty="0" smtClean="0">
                          <a:effectLst/>
                          <a:hlinkClick r:id="rId4"/>
                        </a:rPr>
                        <a:t>https://ccmaryambientales.uca.es/master-en-conservacion-y-gestion-del-medio-natural</a:t>
                      </a:r>
                      <a:r>
                        <a:rPr lang="es-ES_tradnl" sz="2100" baseline="0" dirty="0" smtClean="0">
                          <a:effectLst/>
                        </a:rPr>
                        <a:t> </a:t>
                      </a:r>
                      <a:endParaRPr lang="es-ES" sz="2100" dirty="0">
                        <a:effectLst/>
                      </a:endParaRPr>
                    </a:p>
                  </a:txBody>
                  <a:tcPr marL="0" marR="826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5 Rectángulo redondeado"/>
          <p:cNvSpPr/>
          <p:nvPr/>
        </p:nvSpPr>
        <p:spPr>
          <a:xfrm>
            <a:off x="494843" y="377952"/>
            <a:ext cx="11348403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48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</a:rPr>
              <a:t>Marine &amp; </a:t>
            </a:r>
            <a:r>
              <a:rPr lang="es-ES" sz="4800" dirty="0" err="1" smtClean="0">
                <a:solidFill>
                  <a:schemeClr val="accent6">
                    <a:lumMod val="50000"/>
                  </a:schemeClr>
                </a:solidFill>
              </a:rPr>
              <a:t>Environmental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4800" dirty="0" err="1" smtClean="0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504" y="3960747"/>
            <a:ext cx="5979718" cy="199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32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>
            <a:spLocks/>
          </p:cNvSpPr>
          <p:nvPr/>
        </p:nvSpPr>
        <p:spPr bwMode="auto">
          <a:xfrm>
            <a:off x="1954517" y="1212637"/>
            <a:ext cx="9087603" cy="50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654" tIns="91592" rIns="152654" bIns="91592"/>
          <a:lstStyle/>
          <a:p>
            <a:pPr defTabSz="1151097"/>
            <a:r>
              <a:rPr lang="es-ES" sz="3000" b="1" dirty="0" err="1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Integrated</a:t>
            </a:r>
            <a:r>
              <a:rPr lang="es-ES" sz="30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s-ES" sz="3000" b="1" dirty="0" err="1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Coastal</a:t>
            </a:r>
            <a:r>
              <a:rPr lang="es-ES" sz="30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Management</a:t>
            </a:r>
            <a:endParaRPr lang="es-ES" sz="30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defTabSz="1151097"/>
            <a:r>
              <a:rPr lang="es-ES" sz="1900" b="1" dirty="0" err="1" smtClean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University</a:t>
            </a:r>
            <a:r>
              <a:rPr lang="es-ES" sz="1900" b="1" dirty="0" smtClean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s-ES" sz="1900" b="1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of </a:t>
            </a:r>
            <a:r>
              <a:rPr lang="es-ES" sz="1900" b="1" dirty="0" smtClean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Cádiz</a:t>
            </a:r>
            <a:endParaRPr lang="es-ES" dirty="0"/>
          </a:p>
        </p:txBody>
      </p:sp>
      <p:sp>
        <p:nvSpPr>
          <p:cNvPr id="4" name="Rectangle 16"/>
          <p:cNvSpPr>
            <a:spLocks/>
          </p:cNvSpPr>
          <p:nvPr/>
        </p:nvSpPr>
        <p:spPr bwMode="auto">
          <a:xfrm>
            <a:off x="1485773" y="2660869"/>
            <a:ext cx="11411077" cy="302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654" tIns="91592" rIns="152654" bIns="91592"/>
          <a:lstStyle/>
          <a:p>
            <a:pPr algn="just" defTabSz="1151097"/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Master </a:t>
            </a:r>
            <a:r>
              <a:rPr lang="es-ES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Coordinator</a:t>
            </a:r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: </a:t>
            </a:r>
            <a:r>
              <a:rPr lang="es-ES" sz="22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Prof. </a:t>
            </a:r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Dr. </a:t>
            </a:r>
            <a:r>
              <a:rPr lang="es-ES" sz="22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Ana María Macías Bedoya</a:t>
            </a:r>
          </a:p>
          <a:p>
            <a:pPr algn="just" defTabSz="1151097"/>
            <a:r>
              <a:rPr lang="es-ES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D</a:t>
            </a:r>
            <a:r>
              <a:rPr lang="es-ES" sz="2200" b="1" dirty="0" err="1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uration</a:t>
            </a:r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: 1 </a:t>
            </a:r>
            <a:r>
              <a:rPr lang="es-ES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academic</a:t>
            </a:r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s-ES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year</a:t>
            </a:r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(60 ECTS)</a:t>
            </a:r>
          </a:p>
          <a:p>
            <a:pPr algn="just" defTabSz="1151097"/>
            <a:endParaRPr lang="es-ES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just" defTabSz="1151097"/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e-mail: </a:t>
            </a:r>
            <a:r>
              <a:rPr lang="es-ES" sz="2200" dirty="0"/>
              <a:t> </a:t>
            </a:r>
            <a:r>
              <a:rPr lang="es-ES" sz="2200" b="1" dirty="0" smtClean="0">
                <a:hlinkClick r:id="rId3"/>
              </a:rPr>
              <a:t>master.gial@</a:t>
            </a:r>
            <a:r>
              <a:rPr lang="es-ES" sz="2200" b="1" dirty="0">
                <a:hlinkClick r:id="rId3"/>
              </a:rPr>
              <a:t>uca.es</a:t>
            </a:r>
            <a:endParaRPr lang="es-ES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92684"/>
              </p:ext>
            </p:extLst>
          </p:nvPr>
        </p:nvGraphicFramePr>
        <p:xfrm>
          <a:off x="1863578" y="6153796"/>
          <a:ext cx="7303565" cy="967317"/>
        </p:xfrm>
        <a:graphic>
          <a:graphicData uri="http://schemas.openxmlformats.org/drawingml/2006/table">
            <a:tbl>
              <a:tblPr/>
              <a:tblGrid>
                <a:gridCol w="73035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67317">
                <a:tc>
                  <a:txBody>
                    <a:bodyPr/>
                    <a:lstStyle/>
                    <a:p>
                      <a:pPr fontAlgn="t"/>
                      <a:r>
                        <a:rPr lang="pt-BR" sz="2100" dirty="0" err="1" smtClean="0">
                          <a:effectLst/>
                          <a:hlinkClick r:id="rId4"/>
                        </a:rPr>
                        <a:t>https</a:t>
                      </a:r>
                      <a:r>
                        <a:rPr lang="pt-BR" sz="2100" dirty="0" smtClean="0">
                          <a:effectLst/>
                          <a:hlinkClick r:id="rId4"/>
                        </a:rPr>
                        <a:t>://</a:t>
                      </a:r>
                      <a:r>
                        <a:rPr lang="pt-BR" sz="2100" dirty="0" err="1" smtClean="0">
                          <a:effectLst/>
                          <a:hlinkClick r:id="rId4"/>
                        </a:rPr>
                        <a:t>ccmaryambientales.uca.es</a:t>
                      </a:r>
                      <a:r>
                        <a:rPr lang="pt-BR" sz="2100" dirty="0" smtClean="0">
                          <a:effectLst/>
                          <a:hlinkClick r:id="rId4"/>
                        </a:rPr>
                        <a:t>/</a:t>
                      </a:r>
                      <a:r>
                        <a:rPr lang="pt-BR" sz="2100" dirty="0" err="1" smtClean="0">
                          <a:effectLst/>
                          <a:hlinkClick r:id="rId4"/>
                        </a:rPr>
                        <a:t>master</a:t>
                      </a:r>
                      <a:r>
                        <a:rPr lang="pt-BR" sz="2100" dirty="0" smtClean="0">
                          <a:effectLst/>
                          <a:hlinkClick r:id="rId4"/>
                        </a:rPr>
                        <a:t>-</a:t>
                      </a:r>
                      <a:r>
                        <a:rPr lang="pt-BR" sz="2100" dirty="0" err="1" smtClean="0">
                          <a:effectLst/>
                          <a:hlinkClick r:id="rId4"/>
                        </a:rPr>
                        <a:t>en</a:t>
                      </a:r>
                      <a:r>
                        <a:rPr lang="pt-BR" sz="2100" dirty="0" smtClean="0">
                          <a:effectLst/>
                          <a:hlinkClick r:id="rId4"/>
                        </a:rPr>
                        <a:t>-</a:t>
                      </a:r>
                      <a:r>
                        <a:rPr lang="pt-BR" sz="2100" dirty="0" err="1" smtClean="0">
                          <a:effectLst/>
                          <a:hlinkClick r:id="rId4"/>
                        </a:rPr>
                        <a:t>gestion</a:t>
                      </a:r>
                      <a:r>
                        <a:rPr lang="pt-BR" sz="2100" dirty="0" smtClean="0">
                          <a:effectLst/>
                          <a:hlinkClick r:id="rId4"/>
                        </a:rPr>
                        <a:t>-integrada-de-</a:t>
                      </a:r>
                      <a:r>
                        <a:rPr lang="pt-BR" sz="2100" dirty="0" err="1" smtClean="0">
                          <a:effectLst/>
                          <a:hlinkClick r:id="rId4"/>
                        </a:rPr>
                        <a:t>areas</a:t>
                      </a:r>
                      <a:r>
                        <a:rPr lang="pt-BR" sz="2100" dirty="0" smtClean="0">
                          <a:effectLst/>
                          <a:hlinkClick r:id="rId4"/>
                        </a:rPr>
                        <a:t>-</a:t>
                      </a:r>
                      <a:r>
                        <a:rPr lang="pt-BR" sz="2100" dirty="0" err="1" smtClean="0">
                          <a:effectLst/>
                          <a:hlinkClick r:id="rId4"/>
                        </a:rPr>
                        <a:t>litorales-gial</a:t>
                      </a:r>
                      <a:r>
                        <a:rPr lang="pt-BR" sz="2100" dirty="0" smtClean="0">
                          <a:effectLst/>
                          <a:hlinkClick r:id="rId4"/>
                        </a:rPr>
                        <a:t>/</a:t>
                      </a:r>
                      <a:endParaRPr lang="pt-BR" sz="2100" dirty="0" smtClean="0">
                        <a:effectLst/>
                      </a:endParaRPr>
                    </a:p>
                    <a:p>
                      <a:pPr fontAlgn="t"/>
                      <a:r>
                        <a:rPr lang="pt-BR" sz="2100" baseline="0" dirty="0" smtClean="0">
                          <a:effectLst/>
                        </a:rPr>
                        <a:t> </a:t>
                      </a:r>
                      <a:endParaRPr lang="es-ES" sz="2100" dirty="0" smtClean="0">
                        <a:effectLst/>
                      </a:endParaRPr>
                    </a:p>
                  </a:txBody>
                  <a:tcPr marL="0" marR="826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5 Rectángulo redondeado"/>
          <p:cNvSpPr/>
          <p:nvPr/>
        </p:nvSpPr>
        <p:spPr>
          <a:xfrm>
            <a:off x="494843" y="377952"/>
            <a:ext cx="11348403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48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</a:rPr>
              <a:t>Marine &amp; </a:t>
            </a:r>
            <a:r>
              <a:rPr lang="es-ES" sz="4800" dirty="0" err="1" smtClean="0">
                <a:solidFill>
                  <a:schemeClr val="accent6">
                    <a:lumMod val="50000"/>
                  </a:schemeClr>
                </a:solidFill>
              </a:rPr>
              <a:t>Environmental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4800" dirty="0" err="1" smtClean="0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2031" y="3771393"/>
            <a:ext cx="5961879" cy="198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13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6" t="13973" r="18364" b="5849"/>
          <a:stretch/>
        </p:blipFill>
        <p:spPr bwMode="auto">
          <a:xfrm>
            <a:off x="1297222" y="1050510"/>
            <a:ext cx="7835525" cy="570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>
          <a:xfrm rot="16200000">
            <a:off x="-1616761" y="3421001"/>
            <a:ext cx="4462611" cy="1238250"/>
          </a:xfrm>
        </p:spPr>
        <p:txBody>
          <a:bodyPr lIns="56126" tIns="56126" rIns="56126" bIns="56126"/>
          <a:lstStyle/>
          <a:p>
            <a:pPr defTabSz="957651"/>
            <a:r>
              <a:rPr lang="es-ES" sz="3400" b="1" dirty="0">
                <a:solidFill>
                  <a:schemeClr val="accent5">
                    <a:lumMod val="75000"/>
                  </a:schemeClr>
                </a:solidFill>
                <a:latin typeface="Garamond" pitchFamily="18" charset="0"/>
                <a:ea typeface="Helvetica" charset="0"/>
                <a:cs typeface="Helvetica" charset="0"/>
                <a:sym typeface="Helvetica" charset="0"/>
              </a:rPr>
              <a:t>LOCALIZATION</a:t>
            </a:r>
            <a:endParaRPr lang="es-ES" sz="3400" b="1" dirty="0">
              <a:solidFill>
                <a:schemeClr val="accent5">
                  <a:lumMod val="75000"/>
                </a:schemeClr>
              </a:solidFill>
              <a:latin typeface="Garamond" pitchFamily="18" charset="0"/>
              <a:ea typeface="Helvetica" charset="0"/>
              <a:cs typeface="Helvetica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174887" y="5589067"/>
            <a:ext cx="1059347" cy="483508"/>
          </a:xfrm>
          <a:prstGeom prst="rect">
            <a:avLst/>
          </a:prstGeom>
          <a:noFill/>
        </p:spPr>
        <p:txBody>
          <a:bodyPr wrap="none" lIns="67351" tIns="33676" rIns="67351" bIns="33676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Cádiz</a:t>
            </a:r>
          </a:p>
        </p:txBody>
      </p:sp>
      <p:sp>
        <p:nvSpPr>
          <p:cNvPr id="12" name="11 Estrella de 5 puntas"/>
          <p:cNvSpPr/>
          <p:nvPr/>
        </p:nvSpPr>
        <p:spPr bwMode="auto">
          <a:xfrm>
            <a:off x="3257803" y="5627815"/>
            <a:ext cx="274249" cy="188479"/>
          </a:xfrm>
          <a:prstGeom prst="star5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67351" tIns="33676" rIns="67351" bIns="33676" numCol="1" spcCol="0" rtlCol="0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>
            <a:spLocks/>
          </p:cNvSpPr>
          <p:nvPr/>
        </p:nvSpPr>
        <p:spPr bwMode="auto">
          <a:xfrm>
            <a:off x="1954517" y="1212637"/>
            <a:ext cx="9087603" cy="50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654" tIns="91592" rIns="152654" bIns="91592"/>
          <a:lstStyle/>
          <a:p>
            <a:pPr defTabSz="1151097"/>
            <a:r>
              <a:rPr lang="es-ES" sz="3000" b="1" dirty="0" err="1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Integrated</a:t>
            </a:r>
            <a:r>
              <a:rPr lang="es-ES" sz="30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s-ES" sz="3000" b="1" dirty="0" err="1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Water</a:t>
            </a:r>
            <a:r>
              <a:rPr lang="es-ES" sz="30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Management</a:t>
            </a:r>
            <a:endParaRPr lang="es-ES" sz="30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defTabSz="1151097"/>
            <a:r>
              <a:rPr lang="es-ES" sz="1900" b="1" dirty="0" err="1" smtClean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University</a:t>
            </a:r>
            <a:r>
              <a:rPr lang="es-ES" sz="1900" b="1" dirty="0" smtClean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s-ES" sz="1900" b="1" dirty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of </a:t>
            </a:r>
            <a:r>
              <a:rPr lang="es-ES" sz="1900" b="1" dirty="0" smtClean="0">
                <a:solidFill>
                  <a:srgbClr val="FFC00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Cádiz</a:t>
            </a:r>
            <a:endParaRPr lang="es-ES" dirty="0"/>
          </a:p>
        </p:txBody>
      </p:sp>
      <p:sp>
        <p:nvSpPr>
          <p:cNvPr id="4" name="Rectangle 16"/>
          <p:cNvSpPr>
            <a:spLocks/>
          </p:cNvSpPr>
          <p:nvPr/>
        </p:nvSpPr>
        <p:spPr bwMode="auto">
          <a:xfrm>
            <a:off x="1485773" y="2660869"/>
            <a:ext cx="11411077" cy="302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654" tIns="91592" rIns="152654" bIns="91592"/>
          <a:lstStyle/>
          <a:p>
            <a:pPr algn="just" defTabSz="1151097"/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Master </a:t>
            </a:r>
            <a:r>
              <a:rPr lang="es-ES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Coordinator</a:t>
            </a:r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: </a:t>
            </a:r>
            <a:r>
              <a:rPr lang="es-ES" sz="22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Prof. </a:t>
            </a:r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Dr. </a:t>
            </a:r>
            <a:r>
              <a:rPr lang="es-ES" sz="22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Enrique Nebot Sanz</a:t>
            </a:r>
          </a:p>
          <a:p>
            <a:pPr algn="just" defTabSz="1151097"/>
            <a:r>
              <a:rPr lang="es-ES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D</a:t>
            </a:r>
            <a:r>
              <a:rPr lang="es-ES" sz="2200" b="1" dirty="0" err="1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uration</a:t>
            </a:r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: 1 </a:t>
            </a:r>
            <a:r>
              <a:rPr lang="es-ES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academic</a:t>
            </a:r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s-ES" sz="2200" b="1" dirty="0" err="1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year</a:t>
            </a:r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(60 ECTS)</a:t>
            </a:r>
          </a:p>
          <a:p>
            <a:pPr algn="just" defTabSz="1151097"/>
            <a:endParaRPr lang="es-ES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just" defTabSz="1151097"/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e-mail: </a:t>
            </a:r>
            <a:r>
              <a:rPr lang="es-ES" sz="2200" dirty="0"/>
              <a:t> </a:t>
            </a:r>
            <a:r>
              <a:rPr lang="es-ES" sz="2200" b="1" dirty="0" smtClean="0">
                <a:hlinkClick r:id="rId3"/>
              </a:rPr>
              <a:t>master.gial@</a:t>
            </a:r>
            <a:r>
              <a:rPr lang="es-ES" sz="2200" b="1" dirty="0">
                <a:hlinkClick r:id="rId3"/>
              </a:rPr>
              <a:t>uca.es</a:t>
            </a:r>
            <a:endParaRPr lang="es-ES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1426601"/>
              </p:ext>
            </p:extLst>
          </p:nvPr>
        </p:nvGraphicFramePr>
        <p:xfrm>
          <a:off x="1863578" y="6153796"/>
          <a:ext cx="7303565" cy="967317"/>
        </p:xfrm>
        <a:graphic>
          <a:graphicData uri="http://schemas.openxmlformats.org/drawingml/2006/table">
            <a:tbl>
              <a:tblPr/>
              <a:tblGrid>
                <a:gridCol w="73035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967317">
                <a:tc>
                  <a:txBody>
                    <a:bodyPr/>
                    <a:lstStyle/>
                    <a:p>
                      <a:pPr fontAlgn="t"/>
                      <a:r>
                        <a:rPr lang="pt-BR" sz="2100" dirty="0" smtClean="0">
                          <a:effectLst/>
                          <a:hlinkClick r:id="rId4"/>
                        </a:rPr>
                        <a:t>https://ccmaryambientales.uca.es/master-en-gestion-integral-del-agua/</a:t>
                      </a:r>
                      <a:r>
                        <a:rPr lang="pt-BR" sz="2100" dirty="0" smtClean="0">
                          <a:effectLst/>
                        </a:rPr>
                        <a:t> </a:t>
                      </a:r>
                      <a:r>
                        <a:rPr lang="pt-BR" sz="2100" baseline="0" dirty="0" smtClean="0">
                          <a:effectLst/>
                        </a:rPr>
                        <a:t> </a:t>
                      </a:r>
                      <a:endParaRPr lang="es-ES" sz="2100" dirty="0" smtClean="0">
                        <a:effectLst/>
                      </a:endParaRPr>
                    </a:p>
                  </a:txBody>
                  <a:tcPr marL="0" marR="82672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5 Rectángulo redondeado"/>
          <p:cNvSpPr/>
          <p:nvPr/>
        </p:nvSpPr>
        <p:spPr>
          <a:xfrm>
            <a:off x="494843" y="377952"/>
            <a:ext cx="11348403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48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</a:rPr>
              <a:t>Marine &amp; </a:t>
            </a:r>
            <a:r>
              <a:rPr lang="es-ES" sz="4800" dirty="0" err="1" smtClean="0">
                <a:solidFill>
                  <a:schemeClr val="accent6">
                    <a:lumMod val="50000"/>
                  </a:schemeClr>
                </a:solidFill>
              </a:rPr>
              <a:t>Environmental</a:t>
            </a:r>
            <a:r>
              <a:rPr lang="es-ES" sz="4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4800" dirty="0" err="1" smtClean="0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4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1413" y="3827685"/>
            <a:ext cx="6044353" cy="201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21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>
            <a:spLocks/>
          </p:cNvSpPr>
          <p:nvPr/>
        </p:nvSpPr>
        <p:spPr bwMode="auto">
          <a:xfrm>
            <a:off x="1954517" y="1212637"/>
            <a:ext cx="9087603" cy="50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654" tIns="91592" rIns="152654" bIns="91592"/>
          <a:lstStyle/>
          <a:p>
            <a:pPr defTabSz="1151097"/>
            <a:r>
              <a:rPr lang="es-ES" sz="30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PhD </a:t>
            </a:r>
            <a:r>
              <a:rPr lang="es-ES" sz="3000" b="1" dirty="0" err="1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programs</a:t>
            </a:r>
            <a:endParaRPr lang="es-ES" sz="30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4" name="Rectangle 16"/>
          <p:cNvSpPr>
            <a:spLocks/>
          </p:cNvSpPr>
          <p:nvPr/>
        </p:nvSpPr>
        <p:spPr bwMode="auto">
          <a:xfrm>
            <a:off x="1485773" y="2660869"/>
            <a:ext cx="11411077" cy="3023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654" tIns="91592" rIns="152654" bIns="91592"/>
          <a:lstStyle/>
          <a:p>
            <a:pPr marL="342900" indent="-342900" algn="just" defTabSz="1151097">
              <a:buFont typeface="Wingdings" charset="2"/>
              <a:buChar char="q"/>
            </a:pPr>
            <a:r>
              <a:rPr lang="es-ES" sz="22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BIOMOLECULES</a:t>
            </a:r>
          </a:p>
          <a:p>
            <a:pPr marL="342900" indent="-342900" algn="just" defTabSz="1151097">
              <a:buFont typeface="Wingdings" charset="2"/>
              <a:buChar char="q"/>
            </a:pPr>
            <a:r>
              <a:rPr lang="es-ES" sz="22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AGRIFOOD RESOURCES</a:t>
            </a:r>
          </a:p>
          <a:p>
            <a:pPr marL="342900" indent="-342900" algn="just" defTabSz="1151097">
              <a:buFont typeface="Wingdings" charset="2"/>
              <a:buChar char="q"/>
            </a:pPr>
            <a:r>
              <a:rPr lang="es-ES" sz="22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MARINE RESOURCES</a:t>
            </a:r>
          </a:p>
          <a:p>
            <a:pPr marL="342900" indent="-342900" algn="just" defTabSz="1151097">
              <a:buFont typeface="Wingdings" charset="2"/>
              <a:buChar char="q"/>
            </a:pPr>
            <a:r>
              <a:rPr lang="es-ES" sz="22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NANOSCIENCES &amp; NANOTECHNOLOGY</a:t>
            </a:r>
          </a:p>
          <a:p>
            <a:pPr marL="342900" indent="-342900" algn="just" defTabSz="1151097">
              <a:buFont typeface="Wingdings" charset="2"/>
              <a:buChar char="q"/>
            </a:pPr>
            <a:r>
              <a:rPr lang="es-ES" sz="22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FABRICATION, MATERIALS &amp; ENVIRONMENTAL ENGINEERING</a:t>
            </a:r>
          </a:p>
          <a:p>
            <a:pPr marL="342900" indent="-342900" algn="just" defTabSz="1151097">
              <a:buFont typeface="Wingdings" charset="2"/>
              <a:buChar char="q"/>
            </a:pPr>
            <a:r>
              <a:rPr lang="es-ES" sz="22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MARINE SCIENES &amp; TECHNOLOGIES</a:t>
            </a:r>
          </a:p>
          <a:p>
            <a:pPr marL="342900" indent="-342900" algn="just" defTabSz="1151097">
              <a:buFont typeface="Wingdings" charset="2"/>
              <a:buChar char="q"/>
            </a:pPr>
            <a:r>
              <a:rPr lang="es-ES" sz="22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MARINE MANAGEMENT AND CONSERVATION</a:t>
            </a:r>
          </a:p>
          <a:p>
            <a:pPr marL="342900" indent="-342900" algn="just" defTabSz="1151097">
              <a:buFont typeface="Wingdings" charset="2"/>
              <a:buChar char="q"/>
            </a:pPr>
            <a:r>
              <a:rPr lang="es-ES" sz="22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MATHEMATICS</a:t>
            </a:r>
            <a:endParaRPr lang="es-ES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just" defTabSz="1151097"/>
            <a:endParaRPr lang="es-ES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 algn="just" defTabSz="1151097"/>
            <a:r>
              <a:rPr lang="es-ES" sz="22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e-mail: </a:t>
            </a:r>
            <a:r>
              <a:rPr lang="es-ES" sz="2200" dirty="0"/>
              <a:t> </a:t>
            </a:r>
            <a:r>
              <a:rPr lang="es-ES" sz="2200" b="1" dirty="0" err="1" smtClean="0"/>
              <a:t>juancarlos.galindo@uca.es</a:t>
            </a:r>
            <a:endParaRPr lang="es-ES" sz="22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97" y="5108641"/>
            <a:ext cx="3968262" cy="214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1377696" y="377952"/>
            <a:ext cx="8912352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66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3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>
            <a:spLocks/>
          </p:cNvSpPr>
          <p:nvPr/>
        </p:nvSpPr>
        <p:spPr bwMode="auto">
          <a:xfrm>
            <a:off x="1954517" y="1212637"/>
            <a:ext cx="9087603" cy="50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654" tIns="91592" rIns="152654" bIns="91592"/>
          <a:lstStyle/>
          <a:p>
            <a:pPr defTabSz="1151097"/>
            <a:r>
              <a:rPr lang="es-ES" sz="3000" b="1" dirty="0" err="1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Research</a:t>
            </a:r>
            <a:r>
              <a:rPr lang="es-ES" sz="30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s-ES" sz="3000" b="1" dirty="0" err="1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Institutes</a:t>
            </a:r>
            <a:r>
              <a:rPr lang="es-ES" sz="30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s-ES" sz="3000" b="1" dirty="0" err="1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on</a:t>
            </a:r>
            <a:r>
              <a:rPr lang="es-ES" sz="30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Campus:</a:t>
            </a:r>
            <a:endParaRPr lang="es-ES" sz="30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397" y="5108641"/>
            <a:ext cx="3968262" cy="214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 redondeado"/>
          <p:cNvSpPr/>
          <p:nvPr/>
        </p:nvSpPr>
        <p:spPr>
          <a:xfrm>
            <a:off x="1377696" y="377952"/>
            <a:ext cx="8912352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66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4213362517"/>
              </p:ext>
            </p:extLst>
          </p:nvPr>
        </p:nvGraphicFramePr>
        <p:xfrm>
          <a:off x="323361" y="1963482"/>
          <a:ext cx="8706170" cy="508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56929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>
            <a:spLocks/>
          </p:cNvSpPr>
          <p:nvPr/>
        </p:nvSpPr>
        <p:spPr bwMode="auto">
          <a:xfrm>
            <a:off x="1954517" y="1212637"/>
            <a:ext cx="9087603" cy="50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52654" tIns="91592" rIns="152654" bIns="91592"/>
          <a:lstStyle/>
          <a:p>
            <a:pPr defTabSz="1151097"/>
            <a:r>
              <a:rPr lang="es-ES" sz="3000" b="1" dirty="0" err="1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Only</a:t>
            </a:r>
            <a:r>
              <a:rPr lang="es-ES" sz="30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s-ES" sz="3000" b="1" dirty="0" err="1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University</a:t>
            </a:r>
            <a:r>
              <a:rPr lang="es-ES" sz="30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in </a:t>
            </a:r>
            <a:r>
              <a:rPr lang="es-ES" sz="3000" b="1" dirty="0" err="1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Spain</a:t>
            </a:r>
            <a:r>
              <a:rPr lang="es-ES" sz="30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s-ES" sz="3000" b="1" dirty="0" err="1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with</a:t>
            </a:r>
            <a:r>
              <a:rPr lang="es-ES" sz="30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s-ES" sz="3000" b="1" dirty="0" err="1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an</a:t>
            </a:r>
            <a:r>
              <a:rPr lang="es-ES" sz="30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s-ES" sz="3000" b="1" dirty="0" err="1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oceanographic</a:t>
            </a:r>
            <a:r>
              <a:rPr lang="es-ES" sz="30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r>
              <a:rPr lang="es-ES" sz="3000" b="1" dirty="0" err="1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vessel</a:t>
            </a:r>
            <a:r>
              <a:rPr lang="es-ES" sz="3000" b="1" dirty="0" smtClean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:</a:t>
            </a:r>
            <a:endParaRPr lang="es-ES" sz="3000" b="1" dirty="0">
              <a:solidFill>
                <a:srgbClr val="002060"/>
              </a:solidFill>
              <a:latin typeface="Helvetica" charset="0"/>
              <a:ea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1377696" y="377952"/>
            <a:ext cx="8912352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 err="1" smtClean="0">
                <a:solidFill>
                  <a:schemeClr val="accent6">
                    <a:lumMod val="50000"/>
                  </a:schemeClr>
                </a:solidFill>
              </a:rPr>
              <a:t>University</a:t>
            </a:r>
            <a:r>
              <a:rPr lang="es-ES" sz="6600" dirty="0" smtClean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6600" dirty="0" err="1" smtClean="0">
                <a:solidFill>
                  <a:schemeClr val="accent6">
                    <a:lumMod val="50000"/>
                  </a:schemeClr>
                </a:solidFill>
              </a:rPr>
              <a:t>Cadiz</a:t>
            </a:r>
            <a:endParaRPr lang="es-E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08" y="2820309"/>
            <a:ext cx="6972919" cy="387868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620577" y="2820309"/>
            <a:ext cx="5134739" cy="264174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ü"/>
            </a:pPr>
            <a:r>
              <a:rPr lang="es-ES" sz="2800" dirty="0" err="1" smtClean="0"/>
              <a:t>Laboratory</a:t>
            </a:r>
            <a:r>
              <a:rPr lang="es-ES" sz="2800" dirty="0" smtClean="0"/>
              <a:t> </a:t>
            </a:r>
            <a:r>
              <a:rPr lang="es-ES" sz="2800" dirty="0" err="1" smtClean="0"/>
              <a:t>classes</a:t>
            </a:r>
            <a:endParaRPr lang="es-ES" sz="2800" dirty="0" smtClean="0"/>
          </a:p>
          <a:p>
            <a:pPr marL="342900" indent="-342900">
              <a:lnSpc>
                <a:spcPct val="150000"/>
              </a:lnSpc>
              <a:buFont typeface="Wingdings" charset="2"/>
              <a:buChar char="ü"/>
            </a:pPr>
            <a:r>
              <a:rPr lang="es-ES" sz="2800" dirty="0" err="1" smtClean="0"/>
              <a:t>Research</a:t>
            </a:r>
            <a:r>
              <a:rPr lang="es-ES" sz="2800" dirty="0" smtClean="0"/>
              <a:t> </a:t>
            </a:r>
            <a:r>
              <a:rPr lang="es-ES" sz="2800" dirty="0" err="1" smtClean="0"/>
              <a:t>campaigns</a:t>
            </a:r>
            <a:endParaRPr lang="es-ES" sz="2800" dirty="0" smtClean="0"/>
          </a:p>
          <a:p>
            <a:pPr marL="342900" indent="-342900">
              <a:lnSpc>
                <a:spcPct val="150000"/>
              </a:lnSpc>
              <a:buFont typeface="Wingdings" charset="2"/>
              <a:buChar char="ü"/>
            </a:pPr>
            <a:r>
              <a:rPr lang="es-ES" sz="2800" dirty="0" smtClean="0"/>
              <a:t>International </a:t>
            </a:r>
            <a:r>
              <a:rPr lang="es-ES" sz="2800" dirty="0" err="1" smtClean="0"/>
              <a:t>Summer</a:t>
            </a:r>
            <a:r>
              <a:rPr lang="es-ES" sz="2800" dirty="0" smtClean="0"/>
              <a:t> </a:t>
            </a:r>
            <a:r>
              <a:rPr lang="es-ES" sz="2800" dirty="0" err="1" smtClean="0"/>
              <a:t>School</a:t>
            </a:r>
            <a:endParaRPr lang="es-ES" sz="2800" dirty="0" smtClean="0"/>
          </a:p>
          <a:p>
            <a:pPr marL="342900" indent="-342900">
              <a:lnSpc>
                <a:spcPct val="150000"/>
              </a:lnSpc>
              <a:buFont typeface="Wingdings" charset="2"/>
              <a:buChar char="ü"/>
            </a:pPr>
            <a:r>
              <a:rPr lang="es-ES" sz="2800" dirty="0" err="1" smtClean="0"/>
              <a:t>Subaquatic</a:t>
            </a:r>
            <a:r>
              <a:rPr lang="es-ES" sz="2800" dirty="0" smtClean="0"/>
              <a:t> </a:t>
            </a:r>
            <a:r>
              <a:rPr lang="es-ES" sz="2800" dirty="0" err="1" smtClean="0"/>
              <a:t>archaeology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283012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image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757" y="1503757"/>
            <a:ext cx="11019470" cy="522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0244" name="Group 9"/>
          <p:cNvGrpSpPr>
            <a:grpSpLocks/>
          </p:cNvGrpSpPr>
          <p:nvPr/>
        </p:nvGrpSpPr>
        <p:grpSpPr bwMode="auto">
          <a:xfrm>
            <a:off x="3739017" y="3594375"/>
            <a:ext cx="3243105" cy="533724"/>
            <a:chOff x="0" y="0"/>
            <a:chExt cx="258" cy="57"/>
          </a:xfrm>
        </p:grpSpPr>
        <p:sp>
          <p:nvSpPr>
            <p:cNvPr id="10258" name="AutoShape 10"/>
            <p:cNvSpPr>
              <a:spLocks/>
            </p:cNvSpPr>
            <p:nvPr/>
          </p:nvSpPr>
          <p:spPr bwMode="auto">
            <a:xfrm>
              <a:off x="0" y="0"/>
              <a:ext cx="258" cy="5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458" y="21600"/>
                  </a:moveTo>
                  <a:lnTo>
                    <a:pt x="19232" y="19607"/>
                  </a:lnTo>
                  <a:lnTo>
                    <a:pt x="19824" y="19607"/>
                  </a:lnTo>
                  <a:cubicBezTo>
                    <a:pt x="19351" y="8497"/>
                    <a:pt x="15064" y="0"/>
                    <a:pt x="9933" y="0"/>
                  </a:cubicBezTo>
                  <a:lnTo>
                    <a:pt x="11117" y="0"/>
                  </a:lnTo>
                  <a:cubicBezTo>
                    <a:pt x="16248" y="0"/>
                    <a:pt x="20534" y="8497"/>
                    <a:pt x="21008" y="19607"/>
                  </a:cubicBezTo>
                  <a:lnTo>
                    <a:pt x="21600" y="19607"/>
                  </a:lnTo>
                  <a:lnTo>
                    <a:pt x="20458" y="21600"/>
                  </a:lnTo>
                  <a:close/>
                  <a:moveTo>
                    <a:pt x="10525" y="38"/>
                  </a:moveTo>
                  <a:lnTo>
                    <a:pt x="10525" y="38"/>
                  </a:lnTo>
                  <a:cubicBezTo>
                    <a:pt x="5278" y="719"/>
                    <a:pt x="1183" y="10170"/>
                    <a:pt x="1183" y="21599"/>
                  </a:cubicBezTo>
                  <a:lnTo>
                    <a:pt x="0" y="21600"/>
                  </a:lnTo>
                  <a:cubicBezTo>
                    <a:pt x="0" y="9670"/>
                    <a:pt x="4447" y="0"/>
                    <a:pt x="9933" y="0"/>
                  </a:cubicBezTo>
                  <a:cubicBezTo>
                    <a:pt x="10130" y="0"/>
                    <a:pt x="10328" y="12"/>
                    <a:pt x="10525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2248" tIns="72248" rIns="72248" bIns="72248" anchor="ctr"/>
            <a:lstStyle/>
            <a:p>
              <a:endParaRPr lang="es-ES"/>
            </a:p>
          </p:txBody>
        </p:sp>
        <p:sp>
          <p:nvSpPr>
            <p:cNvPr id="10259" name="AutoShape 11"/>
            <p:cNvSpPr>
              <a:spLocks/>
            </p:cNvSpPr>
            <p:nvPr/>
          </p:nvSpPr>
          <p:spPr bwMode="auto">
            <a:xfrm>
              <a:off x="0" y="0"/>
              <a:ext cx="126" cy="5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38"/>
                  </a:moveTo>
                  <a:lnTo>
                    <a:pt x="21600" y="38"/>
                  </a:lnTo>
                  <a:cubicBezTo>
                    <a:pt x="10832" y="719"/>
                    <a:pt x="2428" y="10170"/>
                    <a:pt x="2428" y="21599"/>
                  </a:cubicBezTo>
                  <a:lnTo>
                    <a:pt x="0" y="21600"/>
                  </a:lnTo>
                  <a:cubicBezTo>
                    <a:pt x="0" y="9670"/>
                    <a:pt x="9126" y="0"/>
                    <a:pt x="20385" y="0"/>
                  </a:cubicBezTo>
                  <a:cubicBezTo>
                    <a:pt x="20790" y="0"/>
                    <a:pt x="21195" y="12"/>
                    <a:pt x="21599" y="38"/>
                  </a:cubicBezTo>
                  <a:lnTo>
                    <a:pt x="21600" y="38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2248" tIns="72248" rIns="72248" bIns="72248" anchor="ctr"/>
            <a:lstStyle/>
            <a:p>
              <a:endParaRPr lang="es-ES"/>
            </a:p>
          </p:txBody>
        </p:sp>
      </p:grpSp>
      <p:sp>
        <p:nvSpPr>
          <p:cNvPr id="10245" name="Rectangle 12"/>
          <p:cNvSpPr>
            <a:spLocks/>
          </p:cNvSpPr>
          <p:nvPr/>
        </p:nvSpPr>
        <p:spPr bwMode="auto">
          <a:xfrm>
            <a:off x="7205843" y="1705899"/>
            <a:ext cx="2336294" cy="3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1945" tIns="63968" rIns="111945" bIns="63968"/>
          <a:lstStyle/>
          <a:p>
            <a:pPr defTabSz="1151155"/>
            <a:r>
              <a:rPr lang="es-ES" sz="2200" b="1" dirty="0">
                <a:solidFill>
                  <a:srgbClr val="FF0000"/>
                </a:solidFill>
                <a:cs typeface="Arial" pitchFamily="34" charset="0"/>
                <a:sym typeface="Arial" pitchFamily="34" charset="0"/>
              </a:rPr>
              <a:t>ERASMUS</a:t>
            </a:r>
            <a:endParaRPr lang="es-ES" dirty="0"/>
          </a:p>
        </p:txBody>
      </p:sp>
      <p:grpSp>
        <p:nvGrpSpPr>
          <p:cNvPr id="10246" name="Group 13"/>
          <p:cNvGrpSpPr>
            <a:grpSpLocks/>
          </p:cNvGrpSpPr>
          <p:nvPr/>
        </p:nvGrpSpPr>
        <p:grpSpPr bwMode="auto">
          <a:xfrm>
            <a:off x="4313643" y="4130462"/>
            <a:ext cx="3090396" cy="1799549"/>
            <a:chOff x="0" y="0"/>
            <a:chExt cx="246" cy="191"/>
          </a:xfrm>
        </p:grpSpPr>
        <p:sp>
          <p:nvSpPr>
            <p:cNvPr id="10256" name="AutoShape 14"/>
            <p:cNvSpPr>
              <a:spLocks/>
            </p:cNvSpPr>
            <p:nvPr/>
          </p:nvSpPr>
          <p:spPr bwMode="auto">
            <a:xfrm rot="8767414" flipH="1">
              <a:off x="-7" y="66"/>
              <a:ext cx="259" cy="5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458" y="21600"/>
                  </a:moveTo>
                  <a:lnTo>
                    <a:pt x="19232" y="19607"/>
                  </a:lnTo>
                  <a:lnTo>
                    <a:pt x="19824" y="19607"/>
                  </a:lnTo>
                  <a:cubicBezTo>
                    <a:pt x="19351" y="8497"/>
                    <a:pt x="15064" y="0"/>
                    <a:pt x="9933" y="0"/>
                  </a:cubicBezTo>
                  <a:lnTo>
                    <a:pt x="11117" y="0"/>
                  </a:lnTo>
                  <a:cubicBezTo>
                    <a:pt x="16248" y="0"/>
                    <a:pt x="20534" y="8497"/>
                    <a:pt x="21008" y="19607"/>
                  </a:cubicBezTo>
                  <a:lnTo>
                    <a:pt x="21600" y="19607"/>
                  </a:lnTo>
                  <a:lnTo>
                    <a:pt x="20458" y="21600"/>
                  </a:lnTo>
                  <a:close/>
                  <a:moveTo>
                    <a:pt x="10525" y="38"/>
                  </a:moveTo>
                  <a:lnTo>
                    <a:pt x="10525" y="38"/>
                  </a:lnTo>
                  <a:cubicBezTo>
                    <a:pt x="5278" y="719"/>
                    <a:pt x="1183" y="10170"/>
                    <a:pt x="1183" y="21599"/>
                  </a:cubicBezTo>
                  <a:lnTo>
                    <a:pt x="0" y="21600"/>
                  </a:lnTo>
                  <a:cubicBezTo>
                    <a:pt x="0" y="9670"/>
                    <a:pt x="4447" y="0"/>
                    <a:pt x="9933" y="0"/>
                  </a:cubicBezTo>
                  <a:cubicBezTo>
                    <a:pt x="10130" y="0"/>
                    <a:pt x="10328" y="12"/>
                    <a:pt x="10525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2248" tIns="72248" rIns="72248" bIns="72248" anchor="ctr"/>
            <a:lstStyle/>
            <a:p>
              <a:endParaRPr lang="es-ES"/>
            </a:p>
          </p:txBody>
        </p:sp>
        <p:sp>
          <p:nvSpPr>
            <p:cNvPr id="10257" name="AutoShape 15"/>
            <p:cNvSpPr>
              <a:spLocks/>
            </p:cNvSpPr>
            <p:nvPr/>
          </p:nvSpPr>
          <p:spPr bwMode="auto">
            <a:xfrm rot="8767414" flipH="1">
              <a:off x="5" y="103"/>
              <a:ext cx="126" cy="5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38"/>
                  </a:moveTo>
                  <a:lnTo>
                    <a:pt x="21600" y="38"/>
                  </a:lnTo>
                  <a:cubicBezTo>
                    <a:pt x="10832" y="719"/>
                    <a:pt x="2428" y="10170"/>
                    <a:pt x="2428" y="21599"/>
                  </a:cubicBezTo>
                  <a:lnTo>
                    <a:pt x="0" y="21600"/>
                  </a:lnTo>
                  <a:cubicBezTo>
                    <a:pt x="0" y="9670"/>
                    <a:pt x="9126" y="0"/>
                    <a:pt x="20385" y="0"/>
                  </a:cubicBezTo>
                  <a:cubicBezTo>
                    <a:pt x="20790" y="0"/>
                    <a:pt x="21195" y="12"/>
                    <a:pt x="21599" y="38"/>
                  </a:cubicBezTo>
                  <a:lnTo>
                    <a:pt x="21600" y="38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72248" tIns="72248" rIns="72248" bIns="72248" anchor="ctr"/>
            <a:lstStyle/>
            <a:p>
              <a:endParaRPr lang="es-ES"/>
            </a:p>
          </p:txBody>
        </p:sp>
      </p:grpSp>
      <p:sp>
        <p:nvSpPr>
          <p:cNvPr id="10247" name="Rectangle 16"/>
          <p:cNvSpPr>
            <a:spLocks/>
          </p:cNvSpPr>
          <p:nvPr/>
        </p:nvSpPr>
        <p:spPr bwMode="auto">
          <a:xfrm>
            <a:off x="3129753" y="5651341"/>
            <a:ext cx="3350158" cy="79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1945" tIns="63968" rIns="111945" bIns="63968"/>
          <a:lstStyle/>
          <a:p>
            <a:pPr defTabSz="1151155"/>
            <a:r>
              <a:rPr lang="es-ES" sz="2200" b="1" dirty="0">
                <a:solidFill>
                  <a:srgbClr val="FF0000"/>
                </a:solidFill>
                <a:cs typeface="Arial" pitchFamily="34" charset="0"/>
                <a:sym typeface="Arial" pitchFamily="34" charset="0"/>
              </a:rPr>
              <a:t>DOCTORADO IBEROAMERICANO</a:t>
            </a:r>
            <a:endParaRPr lang="es-ES" sz="2200" dirty="0">
              <a:solidFill>
                <a:srgbClr val="FFFFFF"/>
              </a:solidFill>
              <a:cs typeface="Arial" pitchFamily="34" charset="0"/>
              <a:sym typeface="Arial" pitchFamily="34" charset="0"/>
            </a:endParaRPr>
          </a:p>
        </p:txBody>
      </p:sp>
      <p:sp>
        <p:nvSpPr>
          <p:cNvPr id="10248" name="Rectangle 17"/>
          <p:cNvSpPr>
            <a:spLocks/>
          </p:cNvSpPr>
          <p:nvPr/>
        </p:nvSpPr>
        <p:spPr bwMode="auto">
          <a:xfrm>
            <a:off x="2517343" y="3221241"/>
            <a:ext cx="3351732" cy="390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1945" tIns="63968" rIns="111945" bIns="63968"/>
          <a:lstStyle/>
          <a:p>
            <a:pPr defTabSz="1151155"/>
            <a:r>
              <a:rPr lang="es-ES" sz="2200" b="1" dirty="0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NSF </a:t>
            </a:r>
            <a:r>
              <a:rPr lang="es-ES" sz="2200" b="1" dirty="0" err="1">
                <a:solidFill>
                  <a:srgbClr val="FFFFFF"/>
                </a:solidFill>
                <a:cs typeface="Arial" pitchFamily="34" charset="0"/>
                <a:sym typeface="Arial" pitchFamily="34" charset="0"/>
              </a:rPr>
              <a:t>Program</a:t>
            </a:r>
            <a:endParaRPr lang="es-ES" dirty="0"/>
          </a:p>
        </p:txBody>
      </p:sp>
      <p:sp>
        <p:nvSpPr>
          <p:cNvPr id="10249" name="Rectangle 18"/>
          <p:cNvSpPr>
            <a:spLocks/>
          </p:cNvSpPr>
          <p:nvPr/>
        </p:nvSpPr>
        <p:spPr bwMode="auto">
          <a:xfrm>
            <a:off x="9019293" y="5260494"/>
            <a:ext cx="2914071" cy="3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1945" tIns="63968" rIns="111945" bIns="63968"/>
          <a:lstStyle/>
          <a:p>
            <a:pPr defTabSz="1151155"/>
            <a:r>
              <a:rPr lang="es-ES" sz="2200" b="1" dirty="0" err="1">
                <a:solidFill>
                  <a:srgbClr val="FF0000"/>
                </a:solidFill>
                <a:cs typeface="Arial" pitchFamily="34" charset="0"/>
                <a:sym typeface="Arial" pitchFamily="34" charset="0"/>
              </a:rPr>
              <a:t>Visiting</a:t>
            </a:r>
            <a:r>
              <a:rPr lang="es-ES" sz="2200" b="1" dirty="0">
                <a:solidFill>
                  <a:srgbClr val="FF0000"/>
                </a:solidFill>
                <a:cs typeface="Arial" pitchFamily="34" charset="0"/>
                <a:sym typeface="Arial" pitchFamily="34" charset="0"/>
              </a:rPr>
              <a:t> </a:t>
            </a:r>
            <a:r>
              <a:rPr lang="es-ES" sz="2200" b="1" dirty="0" err="1">
                <a:solidFill>
                  <a:srgbClr val="FF0000"/>
                </a:solidFill>
                <a:cs typeface="Arial" pitchFamily="34" charset="0"/>
                <a:sym typeface="Arial" pitchFamily="34" charset="0"/>
              </a:rPr>
              <a:t>Students</a:t>
            </a:r>
            <a:endParaRPr lang="es-ES" dirty="0"/>
          </a:p>
        </p:txBody>
      </p:sp>
      <p:sp>
        <p:nvSpPr>
          <p:cNvPr id="10252" name="Rectangle 16"/>
          <p:cNvSpPr>
            <a:spLocks/>
          </p:cNvSpPr>
          <p:nvPr/>
        </p:nvSpPr>
        <p:spPr bwMode="auto">
          <a:xfrm>
            <a:off x="6989992" y="4169428"/>
            <a:ext cx="3350158" cy="9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1945" tIns="63968" rIns="111945" bIns="63968"/>
          <a:lstStyle/>
          <a:p>
            <a:pPr defTabSz="1151155"/>
            <a:r>
              <a:rPr lang="es-ES" sz="2200" b="1" dirty="0">
                <a:solidFill>
                  <a:srgbClr val="FF0000"/>
                </a:solidFill>
                <a:cs typeface="Arial" pitchFamily="34" charset="0"/>
                <a:sym typeface="Arial" pitchFamily="34" charset="0"/>
              </a:rPr>
              <a:t>AULA DEL ESTRECHO</a:t>
            </a:r>
            <a:endParaRPr lang="es-ES" dirty="0"/>
          </a:p>
        </p:txBody>
      </p:sp>
      <p:sp>
        <p:nvSpPr>
          <p:cNvPr id="2" name="1 Elipse"/>
          <p:cNvSpPr>
            <a:spLocks noChangeArrowheads="1"/>
          </p:cNvSpPr>
          <p:nvPr/>
        </p:nvSpPr>
        <p:spPr bwMode="auto">
          <a:xfrm>
            <a:off x="6818561" y="1494534"/>
            <a:ext cx="2723578" cy="897413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0961" tIns="40480" rIns="80961" bIns="40480"/>
          <a:lstStyle/>
          <a:p>
            <a:endParaRPr lang="es-ES"/>
          </a:p>
        </p:txBody>
      </p:sp>
      <p:sp>
        <p:nvSpPr>
          <p:cNvPr id="25" name="Rectangle 6"/>
          <p:cNvSpPr>
            <a:spLocks/>
          </p:cNvSpPr>
          <p:nvPr/>
        </p:nvSpPr>
        <p:spPr bwMode="auto">
          <a:xfrm>
            <a:off x="1594650" y="245634"/>
            <a:ext cx="8603731" cy="3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2440" tIns="67463" rIns="112440" bIns="67463"/>
          <a:lstStyle/>
          <a:p>
            <a:pPr defTabSz="1151097"/>
            <a:endParaRPr lang="en-US" sz="3400" dirty="0">
              <a:solidFill>
                <a:schemeClr val="bg1"/>
              </a:solidFill>
            </a:endParaRPr>
          </a:p>
        </p:txBody>
      </p:sp>
      <p:cxnSp>
        <p:nvCxnSpPr>
          <p:cNvPr id="4" name="3 Conector recto de flecha"/>
          <p:cNvCxnSpPr>
            <a:stCxn id="2" idx="4"/>
          </p:cNvCxnSpPr>
          <p:nvPr/>
        </p:nvCxnSpPr>
        <p:spPr bwMode="auto">
          <a:xfrm flipH="1">
            <a:off x="7948407" y="2391947"/>
            <a:ext cx="231943" cy="138784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sp>
        <p:nvSpPr>
          <p:cNvPr id="5" name="4 CuadroTexto"/>
          <p:cNvSpPr txBox="1"/>
          <p:nvPr/>
        </p:nvSpPr>
        <p:spPr>
          <a:xfrm>
            <a:off x="6989993" y="3632209"/>
            <a:ext cx="1968726" cy="418760"/>
          </a:xfrm>
          <a:prstGeom prst="rect">
            <a:avLst/>
          </a:prstGeom>
          <a:noFill/>
        </p:spPr>
        <p:txBody>
          <a:bodyPr wrap="square" lIns="109911" tIns="54955" rIns="109911" bIns="54955" rtlCol="0">
            <a:spAutoFit/>
          </a:bodyPr>
          <a:lstStyle/>
          <a:p>
            <a:r>
              <a:rPr lang="es-ES" b="1" dirty="0">
                <a:solidFill>
                  <a:srgbClr val="FFFF00"/>
                </a:solidFill>
              </a:rPr>
              <a:t>KA103</a:t>
            </a:r>
          </a:p>
        </p:txBody>
      </p:sp>
      <p:cxnSp>
        <p:nvCxnSpPr>
          <p:cNvPr id="26" name="25 Conector recto de flecha"/>
          <p:cNvCxnSpPr/>
          <p:nvPr/>
        </p:nvCxnSpPr>
        <p:spPr bwMode="auto">
          <a:xfrm>
            <a:off x="8233358" y="2381814"/>
            <a:ext cx="431714" cy="94092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sp>
        <p:nvSpPr>
          <p:cNvPr id="30" name="29 CuadroTexto"/>
          <p:cNvSpPr txBox="1"/>
          <p:nvPr/>
        </p:nvSpPr>
        <p:spPr>
          <a:xfrm>
            <a:off x="8417152" y="3166394"/>
            <a:ext cx="1968726" cy="418760"/>
          </a:xfrm>
          <a:prstGeom prst="rect">
            <a:avLst/>
          </a:prstGeom>
          <a:noFill/>
        </p:spPr>
        <p:txBody>
          <a:bodyPr wrap="square" lIns="109911" tIns="54955" rIns="109911" bIns="54955" rtlCol="0">
            <a:spAutoFit/>
          </a:bodyPr>
          <a:lstStyle/>
          <a:p>
            <a:r>
              <a:rPr lang="es-ES" b="1" dirty="0">
                <a:solidFill>
                  <a:srgbClr val="FFFF00"/>
                </a:solidFill>
              </a:rPr>
              <a:t>KA107</a:t>
            </a:r>
          </a:p>
        </p:txBody>
      </p:sp>
      <p:sp>
        <p:nvSpPr>
          <p:cNvPr id="31" name="Rectangle 18"/>
          <p:cNvSpPr>
            <a:spLocks/>
          </p:cNvSpPr>
          <p:nvPr/>
        </p:nvSpPr>
        <p:spPr bwMode="auto">
          <a:xfrm>
            <a:off x="8373990" y="5674196"/>
            <a:ext cx="4074364" cy="3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1945" tIns="63968" rIns="111945" bIns="63968"/>
          <a:lstStyle/>
          <a:p>
            <a:pPr defTabSz="1151155"/>
            <a:r>
              <a:rPr lang="es-ES" sz="2200" b="1" dirty="0">
                <a:solidFill>
                  <a:srgbClr val="FF0000"/>
                </a:solidFill>
                <a:cs typeface="Arial" pitchFamily="34" charset="0"/>
                <a:sym typeface="Arial" pitchFamily="34" charset="0"/>
              </a:rPr>
              <a:t>Becas UCA-Internacional</a:t>
            </a:r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81068" y="1494534"/>
            <a:ext cx="923330" cy="551000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defTabSz="1151097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  <a:sym typeface="Arial" pitchFamily="34" charset="0"/>
              </a:rPr>
              <a:t>Mobility Programs</a:t>
            </a:r>
            <a:endParaRPr lang="en-US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7" name="26 Rectángulo redondeado"/>
          <p:cNvSpPr/>
          <p:nvPr/>
        </p:nvSpPr>
        <p:spPr>
          <a:xfrm>
            <a:off x="1377696" y="377952"/>
            <a:ext cx="8912352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66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223452"/>
      </p:ext>
    </p:extLst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9"/>
          <a:stretch/>
        </p:blipFill>
        <p:spPr bwMode="auto">
          <a:xfrm>
            <a:off x="6332124" y="1715424"/>
            <a:ext cx="6260927" cy="4273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7" descr="image2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88"/>
          <a:stretch/>
        </p:blipFill>
        <p:spPr bwMode="auto">
          <a:xfrm>
            <a:off x="1471049" y="1789954"/>
            <a:ext cx="4882419" cy="2915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8" name="Rectangle 11"/>
          <p:cNvSpPr>
            <a:spLocks/>
          </p:cNvSpPr>
          <p:nvPr/>
        </p:nvSpPr>
        <p:spPr bwMode="auto">
          <a:xfrm>
            <a:off x="6688567" y="1825256"/>
            <a:ext cx="2197340" cy="557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2440" tIns="67463" rIns="112440" bIns="67463"/>
          <a:lstStyle/>
          <a:p>
            <a:pPr defTabSz="1151097"/>
            <a:r>
              <a:rPr lang="es-ES" sz="2200" b="1" dirty="0">
                <a:solidFill>
                  <a:srgbClr val="C00000"/>
                </a:solidFill>
                <a:cs typeface="Arial" pitchFamily="34" charset="0"/>
                <a:sym typeface="Arial" pitchFamily="34" charset="0"/>
              </a:rPr>
              <a:t>ERASMUS </a:t>
            </a:r>
          </a:p>
          <a:p>
            <a:pPr defTabSz="1151097"/>
            <a:r>
              <a:rPr lang="es-ES" sz="2200" dirty="0">
                <a:solidFill>
                  <a:srgbClr val="C00000"/>
                </a:solidFill>
                <a:cs typeface="Arial" pitchFamily="34" charset="0"/>
                <a:sym typeface="Arial" pitchFamily="34" charset="0"/>
              </a:rPr>
              <a:t> </a:t>
            </a:r>
            <a:endParaRPr lang="es-ES" dirty="0"/>
          </a:p>
        </p:txBody>
      </p:sp>
      <p:sp>
        <p:nvSpPr>
          <p:cNvPr id="2" name="1 Elipse"/>
          <p:cNvSpPr/>
          <p:nvPr/>
        </p:nvSpPr>
        <p:spPr bwMode="auto">
          <a:xfrm>
            <a:off x="10948371" y="4427280"/>
            <a:ext cx="93738" cy="7616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109911" tIns="54955" rIns="109911" bIns="54955" numCol="1" rtlCol="0" anchor="t" anchorCtr="0" compatLnSpc="1">
            <a:prstTxWarp prst="textNoShape">
              <a:avLst/>
            </a:prstTxWarp>
          </a:bodyPr>
          <a:lstStyle/>
          <a:p>
            <a:pPr algn="ctr" defTabSz="1099109"/>
            <a:endParaRPr lang="es-ES" sz="1400">
              <a:latin typeface="Arial" charset="0"/>
              <a:cs typeface="Arial" charset="0"/>
            </a:endParaRPr>
          </a:p>
        </p:txBody>
      </p:sp>
      <p:sp>
        <p:nvSpPr>
          <p:cNvPr id="14" name="13 Elipse"/>
          <p:cNvSpPr/>
          <p:nvPr/>
        </p:nvSpPr>
        <p:spPr bwMode="auto">
          <a:xfrm>
            <a:off x="8885906" y="2027760"/>
            <a:ext cx="93738" cy="7616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109911" tIns="54955" rIns="109911" bIns="54955" numCol="1" rtlCol="0" anchor="t" anchorCtr="0" compatLnSpc="1">
            <a:prstTxWarp prst="textNoShape">
              <a:avLst/>
            </a:prstTxWarp>
          </a:bodyPr>
          <a:lstStyle/>
          <a:p>
            <a:pPr algn="ctr" defTabSz="1099109"/>
            <a:endParaRPr lang="es-ES" sz="1400">
              <a:latin typeface="Arial" charset="0"/>
              <a:cs typeface="Arial" charset="0"/>
            </a:endParaRPr>
          </a:p>
        </p:txBody>
      </p:sp>
      <p:sp>
        <p:nvSpPr>
          <p:cNvPr id="15" name="14 Elipse"/>
          <p:cNvSpPr/>
          <p:nvPr/>
        </p:nvSpPr>
        <p:spPr bwMode="auto">
          <a:xfrm>
            <a:off x="9368850" y="4693889"/>
            <a:ext cx="93738" cy="7616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109911" tIns="54955" rIns="109911" bIns="54955" numCol="1" rtlCol="0" anchor="t" anchorCtr="0" compatLnSpc="1">
            <a:prstTxWarp prst="textNoShape">
              <a:avLst/>
            </a:prstTxWarp>
          </a:bodyPr>
          <a:lstStyle/>
          <a:p>
            <a:pPr algn="ctr" defTabSz="1099109"/>
            <a:endParaRPr lang="es-ES" sz="1400">
              <a:latin typeface="Arial" charset="0"/>
              <a:cs typeface="Arial" charset="0"/>
            </a:endParaRPr>
          </a:p>
        </p:txBody>
      </p:sp>
      <p:sp>
        <p:nvSpPr>
          <p:cNvPr id="16" name="15 Elipse"/>
          <p:cNvSpPr/>
          <p:nvPr/>
        </p:nvSpPr>
        <p:spPr bwMode="auto">
          <a:xfrm>
            <a:off x="7010918" y="3398912"/>
            <a:ext cx="93738" cy="7616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109911" tIns="54955" rIns="109911" bIns="54955" numCol="1" rtlCol="0" anchor="t" anchorCtr="0" compatLnSpc="1">
            <a:prstTxWarp prst="textNoShape">
              <a:avLst/>
            </a:prstTxWarp>
          </a:bodyPr>
          <a:lstStyle/>
          <a:p>
            <a:pPr algn="ctr" defTabSz="1099109"/>
            <a:endParaRPr lang="es-ES" sz="1400">
              <a:latin typeface="Arial" charset="0"/>
              <a:cs typeface="Arial" charset="0"/>
            </a:endParaRPr>
          </a:p>
        </p:txBody>
      </p:sp>
      <p:sp>
        <p:nvSpPr>
          <p:cNvPr id="17" name="16 Elipse"/>
          <p:cNvSpPr/>
          <p:nvPr/>
        </p:nvSpPr>
        <p:spPr bwMode="auto">
          <a:xfrm>
            <a:off x="8135905" y="4313014"/>
            <a:ext cx="93738" cy="7616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109911" tIns="54955" rIns="109911" bIns="54955" numCol="1" rtlCol="0" anchor="t" anchorCtr="0" compatLnSpc="1">
            <a:prstTxWarp prst="textNoShape">
              <a:avLst/>
            </a:prstTxWarp>
          </a:bodyPr>
          <a:lstStyle/>
          <a:p>
            <a:pPr algn="ctr" defTabSz="1099109"/>
            <a:endParaRPr lang="es-ES" sz="1400">
              <a:latin typeface="Arial" charset="0"/>
              <a:cs typeface="Arial" charset="0"/>
            </a:endParaRPr>
          </a:p>
        </p:txBody>
      </p:sp>
      <p:sp>
        <p:nvSpPr>
          <p:cNvPr id="18" name="17 Elipse"/>
          <p:cNvSpPr/>
          <p:nvPr/>
        </p:nvSpPr>
        <p:spPr bwMode="auto">
          <a:xfrm>
            <a:off x="7854658" y="3322745"/>
            <a:ext cx="93738" cy="7616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109911" tIns="54955" rIns="109911" bIns="54955" numCol="1" rtlCol="0" anchor="t" anchorCtr="0" compatLnSpc="1">
            <a:prstTxWarp prst="textNoShape">
              <a:avLst/>
            </a:prstTxWarp>
          </a:bodyPr>
          <a:lstStyle/>
          <a:p>
            <a:pPr algn="ctr" defTabSz="1099109"/>
            <a:endParaRPr lang="es-ES" sz="1400">
              <a:latin typeface="Arial" charset="0"/>
              <a:cs typeface="Arial" charset="0"/>
            </a:endParaRPr>
          </a:p>
        </p:txBody>
      </p:sp>
      <p:sp>
        <p:nvSpPr>
          <p:cNvPr id="19" name="18 Elipse"/>
          <p:cNvSpPr/>
          <p:nvPr/>
        </p:nvSpPr>
        <p:spPr bwMode="auto">
          <a:xfrm>
            <a:off x="9635887" y="3932138"/>
            <a:ext cx="93738" cy="7616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109911" tIns="54955" rIns="109911" bIns="54955" numCol="1" rtlCol="0" anchor="t" anchorCtr="0" compatLnSpc="1">
            <a:prstTxWarp prst="textNoShape">
              <a:avLst/>
            </a:prstTxWarp>
          </a:bodyPr>
          <a:lstStyle/>
          <a:p>
            <a:pPr algn="ctr" defTabSz="1099109"/>
            <a:endParaRPr lang="es-ES" sz="1400">
              <a:latin typeface="Arial" charset="0"/>
              <a:cs typeface="Arial" charset="0"/>
            </a:endParaRPr>
          </a:p>
        </p:txBody>
      </p:sp>
      <p:sp>
        <p:nvSpPr>
          <p:cNvPr id="20" name="19 Elipse"/>
          <p:cNvSpPr/>
          <p:nvPr/>
        </p:nvSpPr>
        <p:spPr bwMode="auto">
          <a:xfrm>
            <a:off x="9167143" y="3627437"/>
            <a:ext cx="93738" cy="7616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109911" tIns="54955" rIns="109911" bIns="54955" numCol="1" rtlCol="0" anchor="t" anchorCtr="0" compatLnSpc="1">
            <a:prstTxWarp prst="textNoShape">
              <a:avLst/>
            </a:prstTxWarp>
          </a:bodyPr>
          <a:lstStyle/>
          <a:p>
            <a:pPr algn="ctr" defTabSz="1099109"/>
            <a:endParaRPr lang="es-ES" sz="1400">
              <a:latin typeface="Arial" charset="0"/>
              <a:cs typeface="Arial" charset="0"/>
            </a:endParaRPr>
          </a:p>
        </p:txBody>
      </p:sp>
      <p:sp>
        <p:nvSpPr>
          <p:cNvPr id="21" name="20 Elipse"/>
          <p:cNvSpPr/>
          <p:nvPr/>
        </p:nvSpPr>
        <p:spPr bwMode="auto">
          <a:xfrm>
            <a:off x="10304764" y="4262311"/>
            <a:ext cx="93738" cy="7616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109911" tIns="54955" rIns="109911" bIns="54955" numCol="1" rtlCol="0" anchor="t" anchorCtr="0" compatLnSpc="1">
            <a:prstTxWarp prst="textNoShape">
              <a:avLst/>
            </a:prstTxWarp>
          </a:bodyPr>
          <a:lstStyle/>
          <a:p>
            <a:pPr algn="ctr" defTabSz="1099109"/>
            <a:endParaRPr lang="es-ES" sz="1400">
              <a:latin typeface="Arial" charset="0"/>
              <a:cs typeface="Arial" charset="0"/>
            </a:endParaRPr>
          </a:p>
        </p:txBody>
      </p:sp>
      <p:sp>
        <p:nvSpPr>
          <p:cNvPr id="22" name="21 Elipse"/>
          <p:cNvSpPr/>
          <p:nvPr/>
        </p:nvSpPr>
        <p:spPr bwMode="auto">
          <a:xfrm>
            <a:off x="8979645" y="4389197"/>
            <a:ext cx="93738" cy="7616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109911" tIns="54955" rIns="109911" bIns="54955" numCol="1" rtlCol="0" anchor="t" anchorCtr="0" compatLnSpc="1">
            <a:prstTxWarp prst="textNoShape">
              <a:avLst/>
            </a:prstTxWarp>
          </a:bodyPr>
          <a:lstStyle/>
          <a:p>
            <a:pPr algn="ctr" defTabSz="1099109"/>
            <a:endParaRPr lang="es-ES" sz="1400">
              <a:latin typeface="Arial" charset="0"/>
              <a:cs typeface="Arial" charset="0"/>
            </a:endParaRPr>
          </a:p>
        </p:txBody>
      </p:sp>
      <p:sp>
        <p:nvSpPr>
          <p:cNvPr id="24" name="23 Elipse"/>
          <p:cNvSpPr/>
          <p:nvPr/>
        </p:nvSpPr>
        <p:spPr bwMode="auto">
          <a:xfrm>
            <a:off x="10104642" y="3475096"/>
            <a:ext cx="93738" cy="7616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109911" tIns="54955" rIns="109911" bIns="54955" numCol="1" rtlCol="0" anchor="t" anchorCtr="0" compatLnSpc="1">
            <a:prstTxWarp prst="textNoShape">
              <a:avLst/>
            </a:prstTxWarp>
          </a:bodyPr>
          <a:lstStyle/>
          <a:p>
            <a:pPr algn="ctr" defTabSz="1099109"/>
            <a:endParaRPr lang="es-ES" sz="1400">
              <a:latin typeface="Arial" charset="0"/>
              <a:cs typeface="Arial" charset="0"/>
            </a:endParaRPr>
          </a:p>
        </p:txBody>
      </p:sp>
      <p:sp>
        <p:nvSpPr>
          <p:cNvPr id="25" name="24 Elipse"/>
          <p:cNvSpPr/>
          <p:nvPr/>
        </p:nvSpPr>
        <p:spPr bwMode="auto">
          <a:xfrm>
            <a:off x="7010918" y="5303290"/>
            <a:ext cx="93738" cy="7616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109911" tIns="54955" rIns="109911" bIns="54955" numCol="1" rtlCol="0" anchor="t" anchorCtr="0" compatLnSpc="1">
            <a:prstTxWarp prst="textNoShape">
              <a:avLst/>
            </a:prstTxWarp>
          </a:bodyPr>
          <a:lstStyle/>
          <a:p>
            <a:pPr algn="ctr" defTabSz="1099109"/>
            <a:endParaRPr lang="es-ES" sz="1400">
              <a:latin typeface="Arial" charset="0"/>
              <a:cs typeface="Arial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79" t="16477" r="11858" b="16888"/>
          <a:stretch/>
        </p:blipFill>
        <p:spPr bwMode="auto">
          <a:xfrm>
            <a:off x="1515942" y="5135990"/>
            <a:ext cx="2998114" cy="119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566232" y="6302477"/>
            <a:ext cx="3253248" cy="449538"/>
          </a:xfrm>
          <a:prstGeom prst="rect">
            <a:avLst/>
          </a:prstGeom>
          <a:noFill/>
        </p:spPr>
        <p:txBody>
          <a:bodyPr wrap="none" lIns="109911" tIns="54955" rIns="109911" bIns="54955" rtlCol="0">
            <a:spAutoFit/>
          </a:bodyPr>
          <a:lstStyle/>
          <a:p>
            <a:r>
              <a:rPr lang="es-ES" sz="2200" b="1" dirty="0">
                <a:solidFill>
                  <a:srgbClr val="C00000"/>
                </a:solidFill>
                <a:cs typeface="Arial" pitchFamily="34" charset="0"/>
              </a:rPr>
              <a:t>Ciencias sin Fronteras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461328" y="1287307"/>
            <a:ext cx="8942895" cy="403371"/>
          </a:xfrm>
          <a:prstGeom prst="rect">
            <a:avLst/>
          </a:prstGeom>
        </p:spPr>
        <p:txBody>
          <a:bodyPr wrap="square" lIns="109911" tIns="54955" rIns="109911" bIns="54955">
            <a:spAutoFit/>
          </a:bodyPr>
          <a:lstStyle/>
          <a:p>
            <a:r>
              <a:rPr lang="es-ES" sz="1900" dirty="0">
                <a:hlinkClick r:id="rId6"/>
              </a:rPr>
              <a:t>http://ciencias.uca.es/Movilidad/Movilidad</a:t>
            </a:r>
            <a:endParaRPr lang="es-ES" sz="1900" dirty="0"/>
          </a:p>
        </p:txBody>
      </p:sp>
      <p:pic>
        <p:nvPicPr>
          <p:cNvPr id="1030" name="Picture 6" descr="Aula Iberoamericana de la Universidad de Cádi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123" y="6126281"/>
            <a:ext cx="3364391" cy="92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718" y="6089109"/>
            <a:ext cx="2951395" cy="93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25 Elipse"/>
          <p:cNvSpPr/>
          <p:nvPr/>
        </p:nvSpPr>
        <p:spPr bwMode="auto">
          <a:xfrm>
            <a:off x="11203745" y="3322737"/>
            <a:ext cx="52914" cy="7616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109911" tIns="54955" rIns="109911" bIns="54955" numCol="1" rtlCol="0" anchor="t" anchorCtr="0" compatLnSpc="1">
            <a:prstTxWarp prst="textNoShape">
              <a:avLst/>
            </a:prstTxWarp>
          </a:bodyPr>
          <a:lstStyle/>
          <a:p>
            <a:pPr algn="ctr" defTabSz="1099109"/>
            <a:endParaRPr lang="es-ES" sz="1400">
              <a:latin typeface="Arial" charset="0"/>
              <a:cs typeface="Arial" charset="0"/>
            </a:endParaRPr>
          </a:p>
        </p:txBody>
      </p:sp>
      <p:sp>
        <p:nvSpPr>
          <p:cNvPr id="27" name="26 Elipse"/>
          <p:cNvSpPr/>
          <p:nvPr/>
        </p:nvSpPr>
        <p:spPr bwMode="auto">
          <a:xfrm>
            <a:off x="12354615" y="3023410"/>
            <a:ext cx="93738" cy="7616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109911" tIns="54955" rIns="109911" bIns="54955" numCol="1" rtlCol="0" anchor="t" anchorCtr="0" compatLnSpc="1">
            <a:prstTxWarp prst="textNoShape">
              <a:avLst/>
            </a:prstTxWarp>
          </a:bodyPr>
          <a:lstStyle/>
          <a:p>
            <a:pPr algn="ctr" defTabSz="1099109"/>
            <a:endParaRPr lang="es-ES" sz="1400">
              <a:latin typeface="Arial" charset="0"/>
              <a:cs typeface="Arial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1698362" y="2681392"/>
            <a:ext cx="843740" cy="295649"/>
          </a:xfrm>
          <a:prstGeom prst="rect">
            <a:avLst/>
          </a:prstGeom>
          <a:noFill/>
        </p:spPr>
        <p:txBody>
          <a:bodyPr wrap="square" lIns="109911" tIns="54955" rIns="109911" bIns="54955" rtlCol="0">
            <a:spAutoFit/>
          </a:bodyPr>
          <a:lstStyle/>
          <a:p>
            <a:r>
              <a:rPr lang="es-ES" sz="1200" b="1" dirty="0" err="1"/>
              <a:t>Russia</a:t>
            </a:r>
            <a:endParaRPr lang="es-ES" sz="1200" b="1" dirty="0"/>
          </a:p>
        </p:txBody>
      </p:sp>
      <p:sp>
        <p:nvSpPr>
          <p:cNvPr id="28" name="27 Elipse"/>
          <p:cNvSpPr/>
          <p:nvPr/>
        </p:nvSpPr>
        <p:spPr bwMode="auto">
          <a:xfrm>
            <a:off x="8417162" y="5836525"/>
            <a:ext cx="93738" cy="7616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109911" tIns="54955" rIns="109911" bIns="54955" numCol="1" rtlCol="0" anchor="t" anchorCtr="0" compatLnSpc="1">
            <a:prstTxWarp prst="textNoShape">
              <a:avLst/>
            </a:prstTxWarp>
          </a:bodyPr>
          <a:lstStyle/>
          <a:p>
            <a:pPr algn="ctr" defTabSz="1099109"/>
            <a:endParaRPr lang="es-ES" sz="1400">
              <a:latin typeface="Arial" charset="0"/>
              <a:cs typeface="Arial" charset="0"/>
            </a:endParaRPr>
          </a:p>
        </p:txBody>
      </p:sp>
      <p:sp>
        <p:nvSpPr>
          <p:cNvPr id="29" name="28 Elipse"/>
          <p:cNvSpPr/>
          <p:nvPr/>
        </p:nvSpPr>
        <p:spPr bwMode="auto">
          <a:xfrm>
            <a:off x="7385924" y="5912691"/>
            <a:ext cx="93738" cy="7616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109911" tIns="54955" rIns="109911" bIns="54955" numCol="1" rtlCol="0" anchor="t" anchorCtr="0" compatLnSpc="1">
            <a:prstTxWarp prst="textNoShape">
              <a:avLst/>
            </a:prstTxWarp>
          </a:bodyPr>
          <a:lstStyle/>
          <a:p>
            <a:pPr algn="ctr" defTabSz="1099109"/>
            <a:endParaRPr lang="es-ES" sz="1400">
              <a:latin typeface="Arial" charset="0"/>
              <a:cs typeface="Arial" charset="0"/>
            </a:endParaRPr>
          </a:p>
        </p:txBody>
      </p:sp>
      <p:sp>
        <p:nvSpPr>
          <p:cNvPr id="30" name="29 Elipse"/>
          <p:cNvSpPr/>
          <p:nvPr/>
        </p:nvSpPr>
        <p:spPr bwMode="auto">
          <a:xfrm>
            <a:off x="10769403" y="5575755"/>
            <a:ext cx="85219" cy="7616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vert="horz" wrap="square" lIns="109911" tIns="54955" rIns="109911" bIns="54955" numCol="1" rtlCol="0" anchor="t" anchorCtr="0" compatLnSpc="1">
            <a:prstTxWarp prst="textNoShape">
              <a:avLst/>
            </a:prstTxWarp>
          </a:bodyPr>
          <a:lstStyle/>
          <a:p>
            <a:pPr algn="ctr" defTabSz="1099109"/>
            <a:endParaRPr lang="es-ES" sz="1400">
              <a:latin typeface="Arial" charset="0"/>
              <a:cs typeface="Arial" charset="0"/>
            </a:endParaRPr>
          </a:p>
        </p:txBody>
      </p:sp>
      <p:sp>
        <p:nvSpPr>
          <p:cNvPr id="31" name="30 Rectángulo"/>
          <p:cNvSpPr/>
          <p:nvPr/>
        </p:nvSpPr>
        <p:spPr>
          <a:xfrm>
            <a:off x="81068" y="1494534"/>
            <a:ext cx="923330" cy="551000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defTabSz="1151097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  <a:sym typeface="Arial" pitchFamily="34" charset="0"/>
              </a:rPr>
              <a:t>Mobility Programs</a:t>
            </a:r>
            <a:endParaRPr lang="en-US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2" name="31 Rectángulo redondeado"/>
          <p:cNvSpPr/>
          <p:nvPr/>
        </p:nvSpPr>
        <p:spPr>
          <a:xfrm>
            <a:off x="1377696" y="377952"/>
            <a:ext cx="8912352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66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527374"/>
      </p:ext>
    </p:extLst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image19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523"/>
          <a:stretch>
            <a:fillRect/>
          </a:stretch>
        </p:blipFill>
        <p:spPr bwMode="auto">
          <a:xfrm>
            <a:off x="2315041" y="1189833"/>
            <a:ext cx="10015840" cy="147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17 Rectángulo redondeado"/>
          <p:cNvSpPr/>
          <p:nvPr/>
        </p:nvSpPr>
        <p:spPr bwMode="auto">
          <a:xfrm>
            <a:off x="1543174" y="2538465"/>
            <a:ext cx="11280175" cy="43645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lIns="80961" tIns="40480" rIns="80961" bIns="40480"/>
          <a:lstStyle/>
          <a:p>
            <a:pPr>
              <a:defRPr/>
            </a:pPr>
            <a:endParaRPr lang="es-ES"/>
          </a:p>
        </p:txBody>
      </p:sp>
      <p:grpSp>
        <p:nvGrpSpPr>
          <p:cNvPr id="16390" name="16 Grupo"/>
          <p:cNvGrpSpPr>
            <a:grpSpLocks/>
          </p:cNvGrpSpPr>
          <p:nvPr/>
        </p:nvGrpSpPr>
        <p:grpSpPr bwMode="auto">
          <a:xfrm>
            <a:off x="1586273" y="3630812"/>
            <a:ext cx="12174564" cy="3693319"/>
            <a:chOff x="669752" y="5201861"/>
            <a:chExt cx="12276156" cy="4966407"/>
          </a:xfrm>
        </p:grpSpPr>
        <p:sp>
          <p:nvSpPr>
            <p:cNvPr id="5" name="4 Rectángulo"/>
            <p:cNvSpPr/>
            <p:nvPr/>
          </p:nvSpPr>
          <p:spPr>
            <a:xfrm>
              <a:off x="7113581" y="5512052"/>
              <a:ext cx="5832327" cy="3476484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303601" indent="-303601" algn="just">
                <a:buFont typeface="Wingdings" pitchFamily="2" charset="2"/>
                <a:buChar char="§"/>
                <a:defRPr/>
              </a:pPr>
              <a:r>
                <a:rPr lang="es-ES" sz="1800" b="1" dirty="0"/>
                <a:t>PERÚ (2 </a:t>
              </a:r>
              <a:r>
                <a:rPr lang="es-ES" sz="1800" b="1" dirty="0" err="1"/>
                <a:t>students</a:t>
              </a:r>
              <a:r>
                <a:rPr lang="es-ES" sz="1800" b="1" dirty="0"/>
                <a:t>)</a:t>
              </a:r>
            </a:p>
            <a:p>
              <a:pPr marL="303601" indent="-303601" algn="just">
                <a:buFont typeface="Wingdings" pitchFamily="2" charset="2"/>
                <a:buChar char="§"/>
                <a:defRPr/>
              </a:pPr>
              <a:endParaRPr lang="es-ES" sz="1800" b="1" dirty="0"/>
            </a:p>
            <a:p>
              <a:pPr algn="just">
                <a:defRPr/>
              </a:pPr>
              <a:r>
                <a:rPr lang="es-ES" sz="1800" b="1" dirty="0"/>
                <a:t>+U</a:t>
              </a:r>
              <a:r>
                <a:rPr lang="es-ES" sz="1800" dirty="0"/>
                <a:t>niversidad Católica de Santa María (1)</a:t>
              </a:r>
            </a:p>
            <a:p>
              <a:pPr algn="just">
                <a:defRPr/>
              </a:pPr>
              <a:r>
                <a:rPr lang="es-ES" sz="1800" dirty="0"/>
                <a:t>+Roger Univ. Nacional Mayor de </a:t>
              </a:r>
            </a:p>
            <a:p>
              <a:pPr algn="just">
                <a:defRPr/>
              </a:pPr>
              <a:r>
                <a:rPr lang="es-ES" sz="1800" dirty="0"/>
                <a:t>         San Marcos (1)</a:t>
              </a:r>
            </a:p>
            <a:p>
              <a:pPr algn="just">
                <a:defRPr/>
              </a:pPr>
              <a:endParaRPr lang="es-ES" sz="1800" b="1" dirty="0"/>
            </a:p>
            <a:p>
              <a:pPr marL="303601" indent="-303601" algn="just">
                <a:buFont typeface="Wingdings" pitchFamily="2" charset="2"/>
                <a:buChar char="§"/>
                <a:defRPr/>
              </a:pPr>
              <a:r>
                <a:rPr lang="es-ES" sz="1800" b="1" dirty="0"/>
                <a:t>ARGENTINA (1 </a:t>
              </a:r>
              <a:r>
                <a:rPr lang="es-ES" sz="1800" b="1" dirty="0" err="1"/>
                <a:t>student</a:t>
              </a:r>
              <a:r>
                <a:rPr lang="es-ES" sz="1800" b="1" dirty="0"/>
                <a:t>)</a:t>
              </a:r>
            </a:p>
            <a:p>
              <a:pPr marL="303601" indent="-303601" algn="just">
                <a:buFont typeface="Wingdings" pitchFamily="2" charset="2"/>
                <a:buChar char="§"/>
                <a:defRPr/>
              </a:pPr>
              <a:endParaRPr lang="es-ES" sz="1800" b="1" dirty="0"/>
            </a:p>
            <a:p>
              <a:pPr algn="just">
                <a:defRPr/>
              </a:pPr>
              <a:r>
                <a:rPr lang="es-ES" sz="1800" dirty="0"/>
                <a:t>+Ariel Universidad de Buenos Aires</a:t>
              </a:r>
              <a:endParaRPr lang="es-ES" sz="2200" dirty="0"/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669752" y="5201861"/>
              <a:ext cx="6502235" cy="496640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303601" indent="-303601" algn="just">
                <a:buFont typeface="Wingdings" pitchFamily="2" charset="2"/>
                <a:buChar char="§"/>
                <a:defRPr/>
              </a:pPr>
              <a:r>
                <a:rPr lang="es-ES" sz="1800" b="1" dirty="0"/>
                <a:t>CUBA (11 </a:t>
              </a:r>
              <a:r>
                <a:rPr lang="es-ES" sz="1800" b="1" dirty="0" err="1"/>
                <a:t>students</a:t>
              </a:r>
              <a:r>
                <a:rPr lang="es-ES" sz="1800" b="1" dirty="0"/>
                <a:t>)</a:t>
              </a:r>
            </a:p>
            <a:p>
              <a:pPr algn="just">
                <a:defRPr/>
              </a:pPr>
              <a:endParaRPr lang="es-ES" sz="1800" b="1" dirty="0"/>
            </a:p>
            <a:p>
              <a:pPr algn="just">
                <a:defRPr/>
              </a:pPr>
              <a:r>
                <a:rPr lang="es-ES" sz="1800" dirty="0"/>
                <a:t>Universidad de Santa Clara-Las Villas (1)</a:t>
              </a:r>
            </a:p>
            <a:p>
              <a:pPr algn="just">
                <a:defRPr/>
              </a:pPr>
              <a:r>
                <a:rPr lang="es-ES" sz="1800" dirty="0"/>
                <a:t>Guillermo Universidad de Caldas – EAFIT, Cuba (1)</a:t>
              </a:r>
            </a:p>
            <a:p>
              <a:pPr algn="just">
                <a:defRPr/>
              </a:pPr>
              <a:r>
                <a:rPr lang="es-ES" sz="1800" dirty="0"/>
                <a:t>CUJAE – Cuba (1)</a:t>
              </a:r>
            </a:p>
            <a:p>
              <a:pPr algn="just">
                <a:defRPr/>
              </a:pPr>
              <a:r>
                <a:rPr lang="es-ES" sz="1800" dirty="0"/>
                <a:t>Universidad de La Habana – Cuba (6)</a:t>
              </a:r>
            </a:p>
            <a:p>
              <a:pPr algn="just">
                <a:defRPr/>
              </a:pPr>
              <a:r>
                <a:rPr lang="es-ES" sz="1800" dirty="0"/>
                <a:t>Universidad de Oriente -- PhD 25 Noviembre 2011</a:t>
              </a:r>
            </a:p>
            <a:p>
              <a:pPr algn="just">
                <a:defRPr/>
              </a:pPr>
              <a:r>
                <a:rPr lang="es-ES" sz="1800" dirty="0"/>
                <a:t>Universidad Central Marta Abreu--  PhD 17 Junio 2011</a:t>
              </a:r>
            </a:p>
            <a:p>
              <a:pPr algn="just">
                <a:defRPr/>
              </a:pPr>
              <a:endParaRPr lang="es-ES" sz="1800" b="1" dirty="0"/>
            </a:p>
            <a:p>
              <a:pPr marL="303601" indent="-303601" algn="just">
                <a:buFont typeface="Wingdings" pitchFamily="2" charset="2"/>
                <a:buChar char="§"/>
                <a:defRPr/>
              </a:pPr>
              <a:r>
                <a:rPr lang="es-ES" sz="1800" b="1" dirty="0"/>
                <a:t>COLOMBIA (1 </a:t>
              </a:r>
              <a:r>
                <a:rPr lang="es-ES" sz="1800" b="1" dirty="0" err="1"/>
                <a:t>student</a:t>
              </a:r>
              <a:r>
                <a:rPr lang="es-ES" sz="1800" b="1" dirty="0"/>
                <a:t>)</a:t>
              </a:r>
            </a:p>
            <a:p>
              <a:pPr marL="303601" indent="-303601" algn="just">
                <a:buFont typeface="Wingdings" pitchFamily="2" charset="2"/>
                <a:buChar char="§"/>
                <a:defRPr/>
              </a:pPr>
              <a:endParaRPr lang="es-ES" sz="1800" b="1" dirty="0"/>
            </a:p>
            <a:p>
              <a:pPr algn="just">
                <a:defRPr/>
              </a:pPr>
              <a:r>
                <a:rPr lang="es-ES" sz="1800" dirty="0"/>
                <a:t>Matilde Universidad del Norte</a:t>
              </a:r>
              <a:endParaRPr lang="es-ES" sz="1800" b="1" dirty="0"/>
            </a:p>
            <a:p>
              <a:pPr algn="just">
                <a:defRPr/>
              </a:pPr>
              <a:endParaRPr lang="es-ES" sz="1800" dirty="0"/>
            </a:p>
          </p:txBody>
        </p:sp>
      </p:grpSp>
      <p:sp>
        <p:nvSpPr>
          <p:cNvPr id="16391" name="15 CuadroTexto"/>
          <p:cNvSpPr txBox="1">
            <a:spLocks noChangeArrowheads="1"/>
          </p:cNvSpPr>
          <p:nvPr/>
        </p:nvSpPr>
        <p:spPr bwMode="auto">
          <a:xfrm>
            <a:off x="3750193" y="2692884"/>
            <a:ext cx="5190520" cy="63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961" tIns="40480" rIns="80961" bIns="40480"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/>
            <a:r>
              <a:rPr lang="es-ES" b="1" dirty="0">
                <a:solidFill>
                  <a:srgbClr val="FF0000"/>
                </a:solidFill>
              </a:rPr>
              <a:t>2008-2012 </a:t>
            </a:r>
            <a:r>
              <a:rPr lang="es-ES" dirty="0"/>
              <a:t>(15 </a:t>
            </a:r>
            <a:r>
              <a:rPr lang="es-ES" dirty="0" err="1"/>
              <a:t>students</a:t>
            </a:r>
            <a:r>
              <a:rPr lang="es-ES" dirty="0"/>
              <a:t>)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81068" y="1494534"/>
            <a:ext cx="923330" cy="551000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defTabSz="1151097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  <a:sym typeface="Arial" pitchFamily="34" charset="0"/>
              </a:rPr>
              <a:t>Mobility Programs</a:t>
            </a:r>
            <a:endParaRPr lang="en-US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1377696" y="377952"/>
            <a:ext cx="8912352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66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 bwMode="auto">
          <a:xfrm>
            <a:off x="2042229" y="1436697"/>
            <a:ext cx="8857420" cy="121880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109911" tIns="54955" rIns="109911" bIns="54955" numCol="1" rtlCol="0" anchor="t" anchorCtr="0" compatLnSpc="1">
            <a:prstTxWarp prst="textNoShape">
              <a:avLst/>
            </a:prstTxWarp>
          </a:bodyPr>
          <a:lstStyle/>
          <a:p>
            <a:pPr algn="ctr" defTabSz="1099109"/>
            <a:r>
              <a:rPr lang="en-GB" sz="3400" dirty="0" err="1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Iberoamerican</a:t>
            </a:r>
            <a:r>
              <a:rPr lang="en-GB" sz="340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Doctoral Program in Sciences</a:t>
            </a:r>
          </a:p>
          <a:p>
            <a:pPr algn="ctr" defTabSz="1099109"/>
            <a:r>
              <a:rPr lang="en-GB" sz="340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(3</a:t>
            </a:r>
            <a:r>
              <a:rPr lang="en-GB" sz="3400" baseline="3000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rd</a:t>
            </a:r>
            <a:r>
              <a:rPr lang="en-GB" sz="340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 edition) Colombia 2015-2019</a:t>
            </a:r>
          </a:p>
        </p:txBody>
      </p:sp>
      <p:sp>
        <p:nvSpPr>
          <p:cNvPr id="7" name="6 Rectángulo redondeado"/>
          <p:cNvSpPr/>
          <p:nvPr/>
        </p:nvSpPr>
        <p:spPr bwMode="auto">
          <a:xfrm>
            <a:off x="2555111" y="2709153"/>
            <a:ext cx="6219480" cy="332588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80961" tIns="40480" rIns="80961" bIns="40480"/>
          <a:lstStyle/>
          <a:p>
            <a:pPr>
              <a:defRPr/>
            </a:pPr>
            <a:endParaRPr lang="es-ES">
              <a:solidFill>
                <a:schemeClr val="bg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133344" y="2803856"/>
            <a:ext cx="5292753" cy="1034313"/>
          </a:xfrm>
          <a:prstGeom prst="rect">
            <a:avLst/>
          </a:prstGeom>
        </p:spPr>
        <p:txBody>
          <a:bodyPr wrap="square" lIns="109911" tIns="54955" rIns="109911" bIns="54955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15 students (nowadays)</a:t>
            </a:r>
          </a:p>
          <a:p>
            <a:r>
              <a:rPr lang="en-GB" dirty="0">
                <a:solidFill>
                  <a:schemeClr val="bg1"/>
                </a:solidFill>
              </a:rPr>
              <a:t>6 month in Cádiz + 6 Month in Colombia</a:t>
            </a:r>
          </a:p>
          <a:p>
            <a:r>
              <a:rPr lang="en-GB" dirty="0">
                <a:solidFill>
                  <a:schemeClr val="bg1"/>
                </a:solidFill>
              </a:rPr>
              <a:t>(3 years+1)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955105" y="4179001"/>
            <a:ext cx="4250368" cy="1649866"/>
          </a:xfrm>
          <a:prstGeom prst="rect">
            <a:avLst/>
          </a:prstGeom>
          <a:noFill/>
        </p:spPr>
        <p:txBody>
          <a:bodyPr wrap="square" lIns="109911" tIns="54955" rIns="109911" bIns="54955" rtlCol="0">
            <a:spAutoFit/>
          </a:bodyPr>
          <a:lstStyle/>
          <a:p>
            <a:pPr algn="l"/>
            <a:r>
              <a:rPr lang="en-GB" dirty="0">
                <a:solidFill>
                  <a:schemeClr val="bg1"/>
                </a:solidFill>
              </a:rPr>
              <a:t>Participants:</a:t>
            </a:r>
          </a:p>
          <a:p>
            <a:r>
              <a:rPr lang="en-GB" dirty="0">
                <a:solidFill>
                  <a:schemeClr val="bg1"/>
                </a:solidFill>
              </a:rPr>
              <a:t>University of Santiago de Cali</a:t>
            </a:r>
          </a:p>
          <a:p>
            <a:r>
              <a:rPr lang="en-GB" dirty="0">
                <a:solidFill>
                  <a:schemeClr val="bg1"/>
                </a:solidFill>
              </a:rPr>
              <a:t>University of </a:t>
            </a:r>
            <a:r>
              <a:rPr lang="en-GB" dirty="0" err="1">
                <a:solidFill>
                  <a:schemeClr val="bg1"/>
                </a:solidFill>
              </a:rPr>
              <a:t>Simón</a:t>
            </a:r>
            <a:r>
              <a:rPr lang="en-GB" dirty="0">
                <a:solidFill>
                  <a:schemeClr val="bg1"/>
                </a:solidFill>
              </a:rPr>
              <a:t> Bolívar</a:t>
            </a:r>
          </a:p>
          <a:p>
            <a:r>
              <a:rPr lang="en-GB" dirty="0">
                <a:solidFill>
                  <a:schemeClr val="bg1"/>
                </a:solidFill>
              </a:rPr>
              <a:t>University of La Costa</a:t>
            </a:r>
          </a:p>
          <a:p>
            <a:r>
              <a:rPr lang="en-GB" dirty="0">
                <a:solidFill>
                  <a:schemeClr val="bg1"/>
                </a:solidFill>
              </a:rPr>
              <a:t>University of Atlántico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81068" y="1494534"/>
            <a:ext cx="923330" cy="551000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defTabSz="1151097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  <a:sym typeface="Arial" pitchFamily="34" charset="0"/>
              </a:rPr>
              <a:t>Mobility Programs</a:t>
            </a:r>
            <a:endParaRPr lang="en-US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1377696" y="377952"/>
            <a:ext cx="8912352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66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745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1685784" y="1379565"/>
            <a:ext cx="10633603" cy="135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4978" tIns="44978" rIns="44978" bIns="44978" anchor="ctr">
            <a:normAutofit fontScale="37500" lnSpcReduction="20000"/>
          </a:bodyPr>
          <a:lstStyle>
            <a:lvl1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 charset="0"/>
              </a:defRPr>
            </a:lvl1pPr>
            <a:lvl2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NSF </a:t>
            </a:r>
            <a:r>
              <a:rPr lang="en-U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iREU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:  a Cooperative International Undergraduate Research Program at the University of Cádiz</a:t>
            </a:r>
          </a:p>
          <a:p>
            <a:pPr>
              <a:defRPr/>
            </a:pP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(summer international Research Experience for Undergraduates</a:t>
            </a:r>
            <a:r>
              <a:rPr lang="en-US" dirty="0"/>
              <a:t>)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18436" name="Picture 28" descr="logo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746" y="2966685"/>
            <a:ext cx="1857701" cy="181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http://tbn2.google.com/images?q=tbn:eE--fMgGtH27SM:http://www.isu.edu/departments/gradk12/images/NSF_logo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609" y="3094802"/>
            <a:ext cx="1785282" cy="156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Content Placeholder 2"/>
          <p:cNvSpPr>
            <a:spLocks noGrp="1"/>
          </p:cNvSpPr>
          <p:nvPr>
            <p:ph idx="1"/>
          </p:nvPr>
        </p:nvSpPr>
        <p:spPr>
          <a:xfrm>
            <a:off x="2308143" y="5372145"/>
            <a:ext cx="10140210" cy="2064050"/>
          </a:xfrm>
        </p:spPr>
        <p:txBody>
          <a:bodyPr/>
          <a:lstStyle/>
          <a:p>
            <a:r>
              <a:rPr lang="en-US" sz="1800" b="1" u="sng"/>
              <a:t>Pilot program </a:t>
            </a:r>
            <a:r>
              <a:rPr lang="en-US" sz="1800"/>
              <a:t>(2008) 2 students</a:t>
            </a:r>
          </a:p>
          <a:p>
            <a:r>
              <a:rPr lang="en-US" sz="1800" b="1" u="sng"/>
              <a:t>Inaugural Year </a:t>
            </a:r>
            <a:r>
              <a:rPr lang="en-US" sz="1800"/>
              <a:t>(2009) 8 students (NSF-sponsored)</a:t>
            </a:r>
          </a:p>
          <a:p>
            <a:r>
              <a:rPr lang="en-US" sz="1800" b="1" u="sng"/>
              <a:t>Year 2</a:t>
            </a:r>
            <a:r>
              <a:rPr lang="en-US" sz="1800"/>
              <a:t> (2010) 8 students (NSF-sponsored) +1 student (independent funds)</a:t>
            </a:r>
          </a:p>
          <a:p>
            <a:r>
              <a:rPr lang="en-US" sz="1800" b="1" u="sng"/>
              <a:t>Year 3</a:t>
            </a:r>
            <a:r>
              <a:rPr lang="en-US" sz="1800"/>
              <a:t>(2011) 8 students (NSF–sponsored) + 2 students (independent funds)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81068" y="1494534"/>
            <a:ext cx="923330" cy="551000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defTabSz="1151097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  <a:sym typeface="Arial" pitchFamily="34" charset="0"/>
              </a:rPr>
              <a:t>Mobility Programs</a:t>
            </a:r>
            <a:endParaRPr lang="en-US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377696" y="377952"/>
            <a:ext cx="8912352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66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160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1685784" y="1379565"/>
            <a:ext cx="10633603" cy="1352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4978" tIns="44978" rIns="44978" bIns="44978" anchor="ctr">
            <a:normAutofit fontScale="75000" lnSpcReduction="20000"/>
          </a:bodyPr>
          <a:lstStyle>
            <a:lvl1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Light" charset="0"/>
              </a:defRPr>
            </a:lvl1pPr>
            <a:lvl2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algn="ctr" defTabSz="584200" rtl="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4572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9144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13716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1828800" algn="ctr" defTabSz="584200" rtl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>
              <a:defRPr/>
            </a:pP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Programs for </a:t>
            </a:r>
            <a:r>
              <a:rPr lang="en-US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trainship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student: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111461" y="1481529"/>
            <a:ext cx="923330" cy="551000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 defTabSz="1151097"/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cs typeface="Arial" pitchFamily="34" charset="0"/>
                <a:sym typeface="Arial" pitchFamily="34" charset="0"/>
              </a:rPr>
              <a:t>Mobility Programs</a:t>
            </a:r>
            <a:endParaRPr lang="en-US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377696" y="377952"/>
            <a:ext cx="8912352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66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4" name="3 Grupo"/>
          <p:cNvGrpSpPr/>
          <p:nvPr/>
        </p:nvGrpSpPr>
        <p:grpSpPr>
          <a:xfrm>
            <a:off x="1229642" y="2740940"/>
            <a:ext cx="1745697" cy="1908938"/>
            <a:chOff x="1509567" y="3343255"/>
            <a:chExt cx="1745697" cy="1908938"/>
          </a:xfrm>
        </p:grpSpPr>
        <p:pic>
          <p:nvPicPr>
            <p:cNvPr id="8194" name="Picture 2" descr="Archivo:University of Tennessee at Chattanooga athletics log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3248" y="3343255"/>
              <a:ext cx="1018334" cy="893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1 CuadroTexto"/>
            <p:cNvSpPr txBox="1"/>
            <p:nvPr/>
          </p:nvSpPr>
          <p:spPr>
            <a:xfrm>
              <a:off x="1509567" y="4236530"/>
              <a:ext cx="174569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err="1"/>
                <a:t>University</a:t>
              </a:r>
              <a:r>
                <a:rPr lang="es-ES" dirty="0"/>
                <a:t> of Tennessee at Chattanooga</a:t>
              </a:r>
            </a:p>
          </p:txBody>
        </p:sp>
      </p:grpSp>
      <p:sp>
        <p:nvSpPr>
          <p:cNvPr id="3" name="AutoShape 4" descr="Resultado de imagen de depaul univers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253" y="2619907"/>
            <a:ext cx="1459935" cy="145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7" descr="Resultado de imagen de universidad de cuyo argentin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430" y="2379538"/>
            <a:ext cx="1567788" cy="18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189" y="2379538"/>
            <a:ext cx="1680654" cy="1680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907" y="2485859"/>
            <a:ext cx="1743837" cy="176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Abrir llave"/>
          <p:cNvSpPr/>
          <p:nvPr/>
        </p:nvSpPr>
        <p:spPr>
          <a:xfrm rot="16200000">
            <a:off x="7421675" y="2065917"/>
            <a:ext cx="396240" cy="465776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6627681" y="4766442"/>
            <a:ext cx="2029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PIMA </a:t>
            </a:r>
            <a:r>
              <a:rPr lang="es-ES" dirty="0" err="1"/>
              <a:t>program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47653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at_comar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6478" y="3819552"/>
            <a:ext cx="4060458" cy="2811435"/>
          </a:xfrm>
          <a:prstGeom prst="rect">
            <a:avLst/>
          </a:prstGeom>
          <a:noFill/>
        </p:spPr>
      </p:pic>
      <p:sp>
        <p:nvSpPr>
          <p:cNvPr id="3" name="Text Box 48"/>
          <p:cNvSpPr txBox="1">
            <a:spLocks noChangeArrowheads="1"/>
          </p:cNvSpPr>
          <p:nvPr/>
        </p:nvSpPr>
        <p:spPr bwMode="auto">
          <a:xfrm>
            <a:off x="1318492" y="1354124"/>
            <a:ext cx="7142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+mj-lt"/>
              </a:rPr>
              <a:t>4 </a:t>
            </a:r>
            <a:r>
              <a:rPr lang="en-US" sz="2800" b="1" dirty="0" smtClean="0">
                <a:solidFill>
                  <a:schemeClr val="tx1"/>
                </a:solidFill>
                <a:latin typeface="+mj-lt"/>
              </a:rPr>
              <a:t>Campus: </a:t>
            </a:r>
            <a:r>
              <a:rPr lang="en-US" sz="2800" b="1" dirty="0">
                <a:solidFill>
                  <a:schemeClr val="accent6"/>
                </a:solidFill>
                <a:latin typeface="+mj-lt"/>
              </a:rPr>
              <a:t>Algeciras, Cádiz, Jerez, Puerto Real</a:t>
            </a:r>
          </a:p>
          <a:p>
            <a:endParaRPr lang="en-US" sz="2800" b="1" dirty="0">
              <a:solidFill>
                <a:schemeClr val="accent6"/>
              </a:solidFill>
              <a:latin typeface="+mj-lt"/>
            </a:endParaRPr>
          </a:p>
          <a:p>
            <a:pPr algn="l"/>
            <a:r>
              <a:rPr lang="en-US" sz="2800" b="1" dirty="0">
                <a:solidFill>
                  <a:schemeClr val="accent6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16 Schools</a:t>
            </a:r>
          </a:p>
          <a:p>
            <a:pPr algn="l"/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45 Departments</a:t>
            </a:r>
          </a:p>
          <a:p>
            <a:pPr algn="l"/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28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ca. 22.000 </a:t>
            </a:r>
            <a:r>
              <a:rPr lang="en-US" sz="28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students</a:t>
            </a:r>
          </a:p>
        </p:txBody>
      </p:sp>
      <p:sp>
        <p:nvSpPr>
          <p:cNvPr id="4" name="3 Flecha curvada hacia arriba"/>
          <p:cNvSpPr/>
          <p:nvPr/>
        </p:nvSpPr>
        <p:spPr>
          <a:xfrm>
            <a:off x="2144688" y="5838404"/>
            <a:ext cx="3354373" cy="542925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4520952" y="2069318"/>
            <a:ext cx="5976360" cy="4314552"/>
            <a:chOff x="-1617862" y="1213392"/>
            <a:chExt cx="10327240" cy="8667998"/>
          </a:xfrm>
        </p:grpSpPr>
        <p:grpSp>
          <p:nvGrpSpPr>
            <p:cNvPr id="6" name="5 Grupo"/>
            <p:cNvGrpSpPr/>
            <p:nvPr/>
          </p:nvGrpSpPr>
          <p:grpSpPr>
            <a:xfrm>
              <a:off x="-1617862" y="1213392"/>
              <a:ext cx="10327240" cy="8667998"/>
              <a:chOff x="-8867409" y="844674"/>
              <a:chExt cx="10327240" cy="8667998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8537733" y="844674"/>
                <a:ext cx="8983166" cy="81175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11 CuadroTexto"/>
              <p:cNvSpPr txBox="1"/>
              <p:nvPr/>
            </p:nvSpPr>
            <p:spPr>
              <a:xfrm>
                <a:off x="-2898812" y="8708845"/>
                <a:ext cx="4358643" cy="803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Algeciras Campus</a:t>
                </a:r>
              </a:p>
            </p:txBody>
          </p:sp>
          <p:sp>
            <p:nvSpPr>
              <p:cNvPr id="13" name="12 CuadroTexto"/>
              <p:cNvSpPr txBox="1"/>
              <p:nvPr/>
            </p:nvSpPr>
            <p:spPr>
              <a:xfrm>
                <a:off x="-8867409" y="5984664"/>
                <a:ext cx="3576286" cy="803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Cadiz</a:t>
                </a:r>
                <a:r>
                  <a:rPr lang="es-E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Campus</a:t>
                </a:r>
              </a:p>
            </p:txBody>
          </p:sp>
          <p:sp>
            <p:nvSpPr>
              <p:cNvPr id="14" name="13 CuadroTexto"/>
              <p:cNvSpPr txBox="1"/>
              <p:nvPr/>
            </p:nvSpPr>
            <p:spPr>
              <a:xfrm>
                <a:off x="-7322852" y="1303559"/>
                <a:ext cx="4063460" cy="803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Jerez Campus</a:t>
                </a:r>
              </a:p>
            </p:txBody>
          </p:sp>
          <p:sp>
            <p:nvSpPr>
              <p:cNvPr id="15" name="14 CuadroTexto"/>
              <p:cNvSpPr txBox="1"/>
              <p:nvPr/>
            </p:nvSpPr>
            <p:spPr>
              <a:xfrm>
                <a:off x="-5725366" y="3522059"/>
                <a:ext cx="5310149" cy="803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Puerto Real Campus </a:t>
                </a:r>
              </a:p>
            </p:txBody>
          </p:sp>
        </p:grpSp>
        <p:sp>
          <p:nvSpPr>
            <p:cNvPr id="7" name="6 Elipse"/>
            <p:cNvSpPr/>
            <p:nvPr/>
          </p:nvSpPr>
          <p:spPr bwMode="auto">
            <a:xfrm>
              <a:off x="-25241" y="5316461"/>
              <a:ext cx="222477" cy="1260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s-E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7 Elipse"/>
            <p:cNvSpPr/>
            <p:nvPr/>
          </p:nvSpPr>
          <p:spPr bwMode="auto">
            <a:xfrm>
              <a:off x="328346" y="5082435"/>
              <a:ext cx="222477" cy="1260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s-E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8 Elipse"/>
            <p:cNvSpPr/>
            <p:nvPr/>
          </p:nvSpPr>
          <p:spPr bwMode="auto">
            <a:xfrm>
              <a:off x="1120434" y="4290347"/>
              <a:ext cx="222477" cy="1260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s-E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9 Elipse"/>
            <p:cNvSpPr/>
            <p:nvPr/>
          </p:nvSpPr>
          <p:spPr bwMode="auto">
            <a:xfrm>
              <a:off x="4864850" y="8298207"/>
              <a:ext cx="222477" cy="126014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s-E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6" name="15 Rectángulo"/>
          <p:cNvSpPr/>
          <p:nvPr/>
        </p:nvSpPr>
        <p:spPr>
          <a:xfrm>
            <a:off x="3192730" y="30798"/>
            <a:ext cx="582213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7475" algn="ctr" defTabSz="957263" hangingPunct="0">
              <a:spcBef>
                <a:spcPts val="513"/>
              </a:spcBef>
              <a:buClr>
                <a:srgbClr val="FFFFFF"/>
              </a:buClr>
              <a:buSzPct val="80000"/>
            </a:pPr>
            <a:r>
              <a:rPr lang="es-ES" sz="66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Helvetica" pitchFamily="34" charset="0"/>
                <a:sym typeface="Helvetica" pitchFamily="34" charset="0"/>
              </a:rPr>
              <a:t>Cádiz </a:t>
            </a:r>
            <a:r>
              <a:rPr lang="es-ES" sz="6600" b="1" dirty="0" err="1">
                <a:solidFill>
                  <a:schemeClr val="accent5">
                    <a:lumMod val="75000"/>
                  </a:schemeClr>
                </a:solidFill>
                <a:latin typeface="+mj-lt"/>
                <a:cs typeface="Helvetica" pitchFamily="34" charset="0"/>
                <a:sym typeface="Helvetica" pitchFamily="34" charset="0"/>
              </a:rPr>
              <a:t>University</a:t>
            </a:r>
            <a:endParaRPr lang="es-ES" sz="6600" dirty="0">
              <a:solidFill>
                <a:schemeClr val="accent5">
                  <a:lumMod val="75000"/>
                </a:schemeClr>
              </a:solidFill>
              <a:latin typeface="+mj-lt"/>
              <a:sym typeface="Helvetica Light"/>
            </a:endParaRPr>
          </a:p>
        </p:txBody>
      </p:sp>
      <p:cxnSp>
        <p:nvCxnSpPr>
          <p:cNvPr id="18" name="17 Conector recto de flecha"/>
          <p:cNvCxnSpPr/>
          <p:nvPr/>
        </p:nvCxnSpPr>
        <p:spPr>
          <a:xfrm flipH="1">
            <a:off x="6105600" y="2697841"/>
            <a:ext cx="257296" cy="7456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H="1">
            <a:off x="5775967" y="3632255"/>
            <a:ext cx="563281" cy="36290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>
            <a:stCxn id="13" idx="0"/>
          </p:cNvCxnSpPr>
          <p:nvPr/>
        </p:nvCxnSpPr>
        <p:spPr>
          <a:xfrm flipH="1" flipV="1">
            <a:off x="5499061" y="4174372"/>
            <a:ext cx="56687" cy="4534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 flipH="1" flipV="1">
            <a:off x="8546592" y="5658554"/>
            <a:ext cx="689549" cy="3252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2509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Elipse"/>
          <p:cNvSpPr/>
          <p:nvPr/>
        </p:nvSpPr>
        <p:spPr>
          <a:xfrm>
            <a:off x="4455201" y="3463618"/>
            <a:ext cx="4793903" cy="17862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911" tIns="54955" rIns="109911" bIns="54955"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Science Faculty</a:t>
            </a:r>
          </a:p>
        </p:txBody>
      </p:sp>
      <p:sp>
        <p:nvSpPr>
          <p:cNvPr id="4" name="3 Elipse"/>
          <p:cNvSpPr/>
          <p:nvPr/>
        </p:nvSpPr>
        <p:spPr>
          <a:xfrm>
            <a:off x="7950383" y="1855156"/>
            <a:ext cx="2156224" cy="9141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911" tIns="54955" rIns="109911" bIns="54955" rtlCol="0" anchor="ctr"/>
          <a:lstStyle/>
          <a:p>
            <a:pPr algn="ctr"/>
            <a:r>
              <a:rPr lang="en-US" sz="1900" dirty="0">
                <a:solidFill>
                  <a:prstClr val="white"/>
                </a:solidFill>
              </a:rPr>
              <a:t>Science of the Earth</a:t>
            </a:r>
          </a:p>
        </p:txBody>
      </p:sp>
      <p:sp>
        <p:nvSpPr>
          <p:cNvPr id="5" name="4 Elipse"/>
          <p:cNvSpPr/>
          <p:nvPr/>
        </p:nvSpPr>
        <p:spPr>
          <a:xfrm>
            <a:off x="9612499" y="3006567"/>
            <a:ext cx="3030605" cy="9141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911" tIns="54955" rIns="109911" bIns="54955" rtlCol="0" anchor="ctr"/>
          <a:lstStyle/>
          <a:p>
            <a:pPr algn="ctr"/>
            <a:r>
              <a:rPr lang="es-ES" sz="1900" dirty="0" err="1">
                <a:solidFill>
                  <a:prstClr val="white"/>
                </a:solidFill>
              </a:rPr>
              <a:t>Physics</a:t>
            </a:r>
            <a:r>
              <a:rPr lang="es-ES" sz="1900" dirty="0">
                <a:solidFill>
                  <a:prstClr val="white"/>
                </a:solidFill>
              </a:rPr>
              <a:t>: Condensed  </a:t>
            </a:r>
            <a:r>
              <a:rPr lang="es-ES" sz="1900" dirty="0" err="1">
                <a:solidFill>
                  <a:prstClr val="white"/>
                </a:solidFill>
              </a:rPr>
              <a:t>matter</a:t>
            </a:r>
            <a:endParaRPr lang="es-ES" sz="1900" dirty="0">
              <a:solidFill>
                <a:prstClr val="white"/>
              </a:solidFill>
            </a:endParaRPr>
          </a:p>
        </p:txBody>
      </p:sp>
      <p:sp>
        <p:nvSpPr>
          <p:cNvPr id="6" name="5 Elipse"/>
          <p:cNvSpPr/>
          <p:nvPr/>
        </p:nvSpPr>
        <p:spPr>
          <a:xfrm>
            <a:off x="2385459" y="1897515"/>
            <a:ext cx="2156224" cy="9141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911" tIns="54955" rIns="109911" bIns="54955" rtlCol="0" anchor="ctr"/>
          <a:lstStyle/>
          <a:p>
            <a:pPr algn="ctr"/>
            <a:r>
              <a:rPr lang="es-ES" sz="1900" dirty="0" err="1">
                <a:solidFill>
                  <a:prstClr val="white"/>
                </a:solidFill>
              </a:rPr>
              <a:t>Organic</a:t>
            </a:r>
            <a:r>
              <a:rPr lang="es-ES" sz="1900" dirty="0">
                <a:solidFill>
                  <a:prstClr val="white"/>
                </a:solidFill>
              </a:rPr>
              <a:t> </a:t>
            </a:r>
            <a:r>
              <a:rPr lang="es-ES" sz="1900" dirty="0" err="1">
                <a:solidFill>
                  <a:prstClr val="white"/>
                </a:solidFill>
              </a:rPr>
              <a:t>Chemistry</a:t>
            </a:r>
            <a:endParaRPr lang="es-ES" sz="1900" dirty="0">
              <a:solidFill>
                <a:prstClr val="white"/>
              </a:solidFill>
            </a:endParaRPr>
          </a:p>
        </p:txBody>
      </p:sp>
      <p:sp>
        <p:nvSpPr>
          <p:cNvPr id="7" name="6 Elipse"/>
          <p:cNvSpPr/>
          <p:nvPr/>
        </p:nvSpPr>
        <p:spPr>
          <a:xfrm>
            <a:off x="2766455" y="6043063"/>
            <a:ext cx="3550456" cy="9141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911" tIns="54955" rIns="109911" bIns="54955" rtlCol="0" anchor="ctr"/>
          <a:lstStyle/>
          <a:p>
            <a:pPr algn="ctr"/>
            <a:r>
              <a:rPr lang="es-ES" sz="1900" dirty="0" err="1">
                <a:solidFill>
                  <a:prstClr val="white"/>
                </a:solidFill>
              </a:rPr>
              <a:t>Statistics</a:t>
            </a:r>
            <a:r>
              <a:rPr lang="es-ES" sz="1900" dirty="0">
                <a:solidFill>
                  <a:prstClr val="white"/>
                </a:solidFill>
              </a:rPr>
              <a:t> and </a:t>
            </a:r>
            <a:r>
              <a:rPr lang="es-ES" sz="1900" dirty="0" err="1">
                <a:solidFill>
                  <a:prstClr val="white"/>
                </a:solidFill>
              </a:rPr>
              <a:t>Operative</a:t>
            </a:r>
            <a:r>
              <a:rPr lang="es-ES" sz="1900" dirty="0">
                <a:solidFill>
                  <a:prstClr val="white"/>
                </a:solidFill>
              </a:rPr>
              <a:t> </a:t>
            </a:r>
            <a:r>
              <a:rPr lang="es-ES" sz="1900" dirty="0" err="1">
                <a:solidFill>
                  <a:prstClr val="white"/>
                </a:solidFill>
              </a:rPr>
              <a:t>Research</a:t>
            </a:r>
            <a:endParaRPr lang="es-ES" sz="1900" dirty="0">
              <a:solidFill>
                <a:prstClr val="white"/>
              </a:solidFill>
            </a:endParaRPr>
          </a:p>
        </p:txBody>
      </p:sp>
      <p:sp>
        <p:nvSpPr>
          <p:cNvPr id="10" name="9 Elipse"/>
          <p:cNvSpPr/>
          <p:nvPr/>
        </p:nvSpPr>
        <p:spPr>
          <a:xfrm>
            <a:off x="6852153" y="5945450"/>
            <a:ext cx="4286872" cy="11093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911" tIns="54955" rIns="109911" bIns="54955" rtlCol="0" anchor="ctr"/>
          <a:lstStyle/>
          <a:p>
            <a:pPr algn="ctr"/>
            <a:r>
              <a:rPr lang="es-ES" sz="1900" dirty="0" err="1">
                <a:solidFill>
                  <a:prstClr val="white"/>
                </a:solidFill>
              </a:rPr>
              <a:t>Chemical</a:t>
            </a:r>
            <a:r>
              <a:rPr lang="es-ES" sz="1900" dirty="0">
                <a:solidFill>
                  <a:prstClr val="white"/>
                </a:solidFill>
              </a:rPr>
              <a:t> </a:t>
            </a:r>
            <a:r>
              <a:rPr lang="es-ES" sz="1900" dirty="0" err="1">
                <a:solidFill>
                  <a:prstClr val="white"/>
                </a:solidFill>
              </a:rPr>
              <a:t>Enginnering</a:t>
            </a:r>
            <a:r>
              <a:rPr lang="es-ES" sz="1900" dirty="0">
                <a:solidFill>
                  <a:prstClr val="white"/>
                </a:solidFill>
              </a:rPr>
              <a:t> and </a:t>
            </a:r>
            <a:r>
              <a:rPr lang="es-ES" sz="1900" dirty="0" err="1">
                <a:solidFill>
                  <a:prstClr val="white"/>
                </a:solidFill>
              </a:rPr>
              <a:t>Food</a:t>
            </a:r>
            <a:r>
              <a:rPr lang="es-ES" sz="1900" dirty="0">
                <a:solidFill>
                  <a:prstClr val="white"/>
                </a:solidFill>
              </a:rPr>
              <a:t> </a:t>
            </a:r>
            <a:r>
              <a:rPr lang="es-ES" sz="1900" dirty="0" err="1">
                <a:solidFill>
                  <a:prstClr val="white"/>
                </a:solidFill>
              </a:rPr>
              <a:t>Technology</a:t>
            </a:r>
            <a:endParaRPr lang="es-ES" sz="1900" dirty="0">
              <a:solidFill>
                <a:prstClr val="white"/>
              </a:solidFill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9612499" y="4668005"/>
            <a:ext cx="3260963" cy="9141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911" tIns="54955" rIns="109911" bIns="54955" rtlCol="0" anchor="ctr"/>
          <a:lstStyle/>
          <a:p>
            <a:pPr algn="ctr"/>
            <a:r>
              <a:rPr lang="es-ES" sz="1900" dirty="0">
                <a:solidFill>
                  <a:prstClr val="white"/>
                </a:solidFill>
              </a:rPr>
              <a:t>Material </a:t>
            </a:r>
            <a:r>
              <a:rPr lang="es-ES" sz="1900" dirty="0" err="1">
                <a:solidFill>
                  <a:prstClr val="white"/>
                </a:solidFill>
              </a:rPr>
              <a:t>Science</a:t>
            </a:r>
            <a:r>
              <a:rPr lang="es-ES" sz="1900" dirty="0">
                <a:solidFill>
                  <a:prstClr val="white"/>
                </a:solidFill>
              </a:rPr>
              <a:t> and </a:t>
            </a:r>
            <a:r>
              <a:rPr lang="es-ES" sz="1900" dirty="0" err="1">
                <a:solidFill>
                  <a:prstClr val="white"/>
                </a:solidFill>
              </a:rPr>
              <a:t>Inorganic</a:t>
            </a:r>
            <a:r>
              <a:rPr lang="es-ES" sz="1900" dirty="0">
                <a:solidFill>
                  <a:prstClr val="white"/>
                </a:solidFill>
              </a:rPr>
              <a:t> </a:t>
            </a:r>
            <a:r>
              <a:rPr lang="es-ES" sz="1900" dirty="0" err="1">
                <a:solidFill>
                  <a:prstClr val="white"/>
                </a:solidFill>
              </a:rPr>
              <a:t>Chemistry</a:t>
            </a:r>
            <a:endParaRPr lang="es-ES" sz="1900" dirty="0">
              <a:solidFill>
                <a:prstClr val="white"/>
              </a:solidFill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1948479" y="3311267"/>
            <a:ext cx="2156224" cy="9141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911" tIns="54955" rIns="109911" bIns="54955" rtlCol="0" anchor="ctr"/>
          <a:lstStyle/>
          <a:p>
            <a:pPr algn="ctr"/>
            <a:r>
              <a:rPr lang="es-ES" sz="1900" dirty="0" err="1">
                <a:solidFill>
                  <a:prstClr val="white"/>
                </a:solidFill>
              </a:rPr>
              <a:t>Physical</a:t>
            </a:r>
            <a:r>
              <a:rPr lang="es-ES" sz="1900" dirty="0">
                <a:solidFill>
                  <a:prstClr val="white"/>
                </a:solidFill>
              </a:rPr>
              <a:t> </a:t>
            </a:r>
            <a:r>
              <a:rPr lang="es-ES" sz="1900" dirty="0" err="1">
                <a:solidFill>
                  <a:prstClr val="white"/>
                </a:solidFill>
              </a:rPr>
              <a:t>Chemistry</a:t>
            </a:r>
            <a:endParaRPr lang="es-ES" sz="1900" dirty="0">
              <a:solidFill>
                <a:prstClr val="white"/>
              </a:solidFill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2042228" y="4733920"/>
            <a:ext cx="2156224" cy="9141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911" tIns="54955" rIns="109911" bIns="54955" rtlCol="0" anchor="ctr"/>
          <a:lstStyle/>
          <a:p>
            <a:pPr algn="ctr"/>
            <a:r>
              <a:rPr lang="es-ES" sz="1900" dirty="0" err="1">
                <a:solidFill>
                  <a:prstClr val="white"/>
                </a:solidFill>
              </a:rPr>
              <a:t>Maths</a:t>
            </a:r>
            <a:endParaRPr lang="es-ES" sz="1900" dirty="0">
              <a:solidFill>
                <a:prstClr val="white"/>
              </a:solidFill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5406805" y="1646884"/>
            <a:ext cx="2156224" cy="9141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911" tIns="54955" rIns="109911" bIns="54955" rtlCol="0" anchor="ctr"/>
          <a:lstStyle/>
          <a:p>
            <a:pPr algn="ctr"/>
            <a:r>
              <a:rPr lang="es-ES" sz="1900" dirty="0" err="1">
                <a:solidFill>
                  <a:prstClr val="white"/>
                </a:solidFill>
              </a:rPr>
              <a:t>Analytical</a:t>
            </a:r>
            <a:r>
              <a:rPr lang="es-ES" sz="1900" dirty="0">
                <a:solidFill>
                  <a:prstClr val="white"/>
                </a:solidFill>
              </a:rPr>
              <a:t> </a:t>
            </a:r>
            <a:r>
              <a:rPr lang="es-ES" sz="1900" dirty="0" err="1">
                <a:solidFill>
                  <a:prstClr val="white"/>
                </a:solidFill>
              </a:rPr>
              <a:t>Chemistry</a:t>
            </a:r>
            <a:endParaRPr lang="es-ES" sz="1900" dirty="0">
              <a:solidFill>
                <a:prstClr val="white"/>
              </a:solidFill>
            </a:endParaRPr>
          </a:p>
        </p:txBody>
      </p:sp>
      <p:cxnSp>
        <p:nvCxnSpPr>
          <p:cNvPr id="17" name="16 Conector recto de flecha"/>
          <p:cNvCxnSpPr/>
          <p:nvPr/>
        </p:nvCxnSpPr>
        <p:spPr>
          <a:xfrm>
            <a:off x="6635923" y="2735563"/>
            <a:ext cx="0" cy="542009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 flipH="1">
            <a:off x="7910666" y="2827402"/>
            <a:ext cx="506486" cy="542009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flipH="1">
            <a:off x="5153562" y="5311102"/>
            <a:ext cx="506486" cy="542009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>
            <a:off x="7990103" y="5249836"/>
            <a:ext cx="213524" cy="639682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flipH="1" flipV="1">
            <a:off x="9203366" y="4733921"/>
            <a:ext cx="506485" cy="21758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 flipH="1" flipV="1">
            <a:off x="4693530" y="2718901"/>
            <a:ext cx="506485" cy="575332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>
            <a:endCxn id="13" idx="6"/>
          </p:cNvCxnSpPr>
          <p:nvPr/>
        </p:nvCxnSpPr>
        <p:spPr>
          <a:xfrm flipH="1" flipV="1">
            <a:off x="4104704" y="3768319"/>
            <a:ext cx="513032" cy="262467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 flipH="1">
            <a:off x="4111757" y="4733921"/>
            <a:ext cx="506485" cy="228249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/>
          <p:nvPr/>
        </p:nvCxnSpPr>
        <p:spPr>
          <a:xfrm flipH="1">
            <a:off x="8950123" y="3549155"/>
            <a:ext cx="506485" cy="228249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31 CuadroTexto"/>
          <p:cNvSpPr txBox="1"/>
          <p:nvPr/>
        </p:nvSpPr>
        <p:spPr>
          <a:xfrm rot="16200000">
            <a:off x="-1252252" y="4281653"/>
            <a:ext cx="4051543" cy="772703"/>
          </a:xfrm>
          <a:prstGeom prst="rect">
            <a:avLst/>
          </a:prstGeom>
          <a:noFill/>
        </p:spPr>
        <p:txBody>
          <a:bodyPr wrap="none" lIns="109911" tIns="54955" rIns="109911" bIns="54955" rtlCol="0">
            <a:spAutoFit/>
          </a:bodyPr>
          <a:lstStyle/>
          <a:p>
            <a:r>
              <a:rPr lang="en-US" sz="4300" b="1" dirty="0">
                <a:solidFill>
                  <a:schemeClr val="accent5">
                    <a:lumMod val="50000"/>
                  </a:schemeClr>
                </a:solidFill>
              </a:rPr>
              <a:t>9 Departments</a:t>
            </a:r>
          </a:p>
        </p:txBody>
      </p:sp>
      <p:sp>
        <p:nvSpPr>
          <p:cNvPr id="22" name="21 Rectángulo redondeado"/>
          <p:cNvSpPr/>
          <p:nvPr/>
        </p:nvSpPr>
        <p:spPr>
          <a:xfrm>
            <a:off x="1377696" y="377952"/>
            <a:ext cx="8912352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66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21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2974848" y="1452846"/>
            <a:ext cx="9817707" cy="5081575"/>
          </a:xfrm>
          <a:prstGeom prst="rect">
            <a:avLst/>
          </a:prstGeom>
        </p:spPr>
        <p:txBody>
          <a:bodyPr wrap="square" lIns="109911" tIns="54955" rIns="109911" bIns="54955">
            <a:spAutoFit/>
          </a:bodyPr>
          <a:lstStyle/>
          <a:p>
            <a:pPr algn="l"/>
            <a:r>
              <a:rPr lang="es-ES" sz="1900" b="1" dirty="0"/>
              <a:t>AGR-122 </a:t>
            </a:r>
            <a:r>
              <a:rPr lang="es-ES" sz="1900" dirty="0"/>
              <a:t>| </a:t>
            </a:r>
            <a:r>
              <a:rPr lang="es-ES" sz="1900" b="1" dirty="0"/>
              <a:t> </a:t>
            </a:r>
            <a:r>
              <a:rPr lang="en-US" sz="1900" dirty="0">
                <a:hlinkClick r:id="rId3"/>
              </a:rPr>
              <a:t>Analytic Chemistry of Wine, Wine Products and </a:t>
            </a:r>
            <a:r>
              <a:rPr lang="en-US" sz="1900" dirty="0" err="1">
                <a:hlinkClick r:id="rId3"/>
              </a:rPr>
              <a:t>Agriffood</a:t>
            </a:r>
            <a:endParaRPr lang="en-US" sz="1900" dirty="0"/>
          </a:p>
          <a:p>
            <a:pPr algn="l"/>
            <a:r>
              <a:rPr lang="es-ES" sz="1900" b="1" dirty="0"/>
              <a:t>AGR-179 </a:t>
            </a:r>
            <a:r>
              <a:rPr lang="es-ES" sz="1900" dirty="0"/>
              <a:t>| </a:t>
            </a:r>
            <a:r>
              <a:rPr lang="es-ES" sz="1900" dirty="0" err="1">
                <a:hlinkClick r:id="rId4"/>
              </a:rPr>
              <a:t>Physical</a:t>
            </a:r>
            <a:r>
              <a:rPr lang="es-ES" sz="1900" dirty="0">
                <a:hlinkClick r:id="rId4"/>
              </a:rPr>
              <a:t> </a:t>
            </a:r>
            <a:r>
              <a:rPr lang="es-ES" sz="1900" dirty="0" err="1">
                <a:hlinkClick r:id="rId4"/>
              </a:rPr>
              <a:t>Chemistry</a:t>
            </a:r>
            <a:r>
              <a:rPr lang="es-ES" sz="1900" dirty="0">
                <a:hlinkClick r:id="rId4"/>
              </a:rPr>
              <a:t>, </a:t>
            </a:r>
            <a:r>
              <a:rPr lang="es-ES" sz="1900" dirty="0" err="1">
                <a:hlinkClick r:id="rId4"/>
              </a:rPr>
              <a:t>Spectroscopy</a:t>
            </a:r>
            <a:endParaRPr lang="es-ES" sz="1900" dirty="0"/>
          </a:p>
          <a:p>
            <a:pPr algn="l"/>
            <a:r>
              <a:rPr lang="es-ES" sz="1900" b="1" dirty="0"/>
              <a:t>AGR-209 </a:t>
            </a:r>
            <a:r>
              <a:rPr lang="es-ES" sz="1900" dirty="0"/>
              <a:t>| </a:t>
            </a:r>
            <a:r>
              <a:rPr lang="en-US" sz="1900" dirty="0">
                <a:hlinkClick r:id="rId5"/>
              </a:rPr>
              <a:t>Food Engineering and Technology (ITA)</a:t>
            </a:r>
            <a:endParaRPr lang="en-US" sz="1900" dirty="0"/>
          </a:p>
          <a:p>
            <a:pPr algn="l"/>
            <a:r>
              <a:rPr lang="es-ES" sz="1900" b="1" dirty="0"/>
              <a:t>CTS-569 </a:t>
            </a:r>
            <a:r>
              <a:rPr lang="es-ES" sz="1900" dirty="0"/>
              <a:t>| </a:t>
            </a:r>
            <a:r>
              <a:rPr lang="en-US" sz="1900" dirty="0">
                <a:hlinkClick r:id="rId6"/>
              </a:rPr>
              <a:t>The Study of Human </a:t>
            </a:r>
            <a:r>
              <a:rPr lang="en-US" sz="1900" dirty="0" err="1">
                <a:hlinkClick r:id="rId6"/>
              </a:rPr>
              <a:t>Autoantigens</a:t>
            </a:r>
            <a:endParaRPr lang="en-US" sz="1900" dirty="0"/>
          </a:p>
          <a:p>
            <a:pPr algn="l"/>
            <a:r>
              <a:rPr lang="es-ES" sz="1900" b="1" dirty="0"/>
              <a:t>CTS-579 </a:t>
            </a:r>
            <a:r>
              <a:rPr lang="es-ES" sz="1900" dirty="0"/>
              <a:t>| </a:t>
            </a:r>
            <a:r>
              <a:rPr lang="en-US" sz="1900" dirty="0">
                <a:hlinkClick r:id="rId7"/>
              </a:rPr>
              <a:t>Molecular Analysis of </a:t>
            </a:r>
            <a:r>
              <a:rPr lang="en-US" sz="1900" dirty="0" err="1">
                <a:hlinkClick r:id="rId7"/>
              </a:rPr>
              <a:t>Centromeric</a:t>
            </a:r>
            <a:r>
              <a:rPr lang="en-US" sz="1900" dirty="0">
                <a:hlinkClick r:id="rId7"/>
              </a:rPr>
              <a:t> Antigens in Human Chromosomes</a:t>
            </a:r>
            <a:endParaRPr lang="en-US" sz="1900" dirty="0"/>
          </a:p>
          <a:p>
            <a:pPr algn="l"/>
            <a:r>
              <a:rPr lang="es-ES" sz="1900" b="1" dirty="0"/>
              <a:t>BIO-219 </a:t>
            </a:r>
            <a:r>
              <a:rPr lang="es-ES" sz="1900" dirty="0"/>
              <a:t>| </a:t>
            </a:r>
            <a:r>
              <a:rPr lang="en-US" sz="1900" dirty="0">
                <a:hlinkClick r:id="rId8"/>
              </a:rPr>
              <a:t>Applied Microbiology and Molecular Genetics</a:t>
            </a:r>
            <a:endParaRPr lang="en-US" sz="1900" dirty="0"/>
          </a:p>
          <a:p>
            <a:pPr algn="l"/>
            <a:r>
              <a:rPr lang="es-ES" sz="1900" b="1" dirty="0"/>
              <a:t>RNM-114 </a:t>
            </a:r>
            <a:r>
              <a:rPr lang="es-ES" sz="1900" dirty="0"/>
              <a:t>| </a:t>
            </a:r>
            <a:r>
              <a:rPr lang="es-ES" sz="1900" dirty="0" err="1">
                <a:hlinkClick r:id="rId9"/>
              </a:rPr>
              <a:t>Characterisation</a:t>
            </a:r>
            <a:r>
              <a:rPr lang="es-ES" sz="1900" dirty="0">
                <a:hlinkClick r:id="rId9"/>
              </a:rPr>
              <a:t> of </a:t>
            </a:r>
            <a:r>
              <a:rPr lang="es-ES" sz="1900" dirty="0" err="1">
                <a:hlinkClick r:id="rId9"/>
              </a:rPr>
              <a:t>Materials</a:t>
            </a:r>
            <a:endParaRPr lang="es-ES" sz="1900" dirty="0"/>
          </a:p>
          <a:p>
            <a:pPr algn="l"/>
            <a:r>
              <a:rPr lang="en-US" sz="1900" b="1" dirty="0"/>
              <a:t>RNM-144</a:t>
            </a:r>
            <a:r>
              <a:rPr lang="en-US" sz="1900" dirty="0"/>
              <a:t> | </a:t>
            </a:r>
            <a:r>
              <a:rPr lang="es-ES" sz="1900" dirty="0" err="1">
                <a:hlinkClick r:id="rId10"/>
              </a:rPr>
              <a:t>Oceanography</a:t>
            </a:r>
            <a:r>
              <a:rPr lang="es-ES" sz="1900" dirty="0">
                <a:hlinkClick r:id="rId10"/>
              </a:rPr>
              <a:t> and </a:t>
            </a:r>
            <a:r>
              <a:rPr lang="es-ES" sz="1900" dirty="0" err="1">
                <a:hlinkClick r:id="rId10"/>
              </a:rPr>
              <a:t>Coastal</a:t>
            </a:r>
            <a:r>
              <a:rPr lang="es-ES" sz="1900" dirty="0">
                <a:hlinkClick r:id="rId10"/>
              </a:rPr>
              <a:t> </a:t>
            </a:r>
            <a:r>
              <a:rPr lang="es-ES" sz="1900" dirty="0" err="1">
                <a:hlinkClick r:id="rId10"/>
              </a:rPr>
              <a:t>Contamination</a:t>
            </a:r>
            <a:endParaRPr lang="es-ES" sz="1900" dirty="0"/>
          </a:p>
          <a:p>
            <a:pPr algn="l"/>
            <a:r>
              <a:rPr lang="es-ES" sz="1900" b="1" dirty="0"/>
              <a:t>RNM-236 </a:t>
            </a:r>
            <a:r>
              <a:rPr lang="es-ES" sz="1900" dirty="0"/>
              <a:t>| </a:t>
            </a:r>
            <a:r>
              <a:rPr lang="es-ES" sz="1900" dirty="0">
                <a:hlinkClick r:id="rId11"/>
              </a:rPr>
              <a:t>Marine </a:t>
            </a:r>
            <a:r>
              <a:rPr lang="es-ES" sz="1900" dirty="0" err="1">
                <a:hlinkClick r:id="rId11"/>
              </a:rPr>
              <a:t>Geochemistry</a:t>
            </a:r>
            <a:endParaRPr lang="es-ES" sz="1900" dirty="0"/>
          </a:p>
          <a:p>
            <a:pPr algn="l"/>
            <a:r>
              <a:rPr lang="en-US" sz="1900" b="1" dirty="0"/>
              <a:t>RNM-314 </a:t>
            </a:r>
            <a:r>
              <a:rPr lang="en-US" sz="1900" dirty="0"/>
              <a:t>| </a:t>
            </a:r>
            <a:r>
              <a:rPr lang="en-US" sz="1900" dirty="0">
                <a:hlinkClick r:id="rId12"/>
              </a:rPr>
              <a:t>Geodesy and Geophysics in Cadiz</a:t>
            </a:r>
            <a:endParaRPr lang="en-US" sz="1900" dirty="0"/>
          </a:p>
          <a:p>
            <a:pPr algn="l"/>
            <a:r>
              <a:rPr lang="en-US" sz="1900" b="1" dirty="0"/>
              <a:t>RNM-328 </a:t>
            </a:r>
            <a:r>
              <a:rPr lang="en-US" sz="1900" dirty="0"/>
              <a:t>| </a:t>
            </a:r>
            <a:r>
              <a:rPr lang="en-US" sz="1900" dirty="0">
                <a:hlinkClick r:id="rId13"/>
              </a:rPr>
              <a:t>Coastal and Marine Geology and Geophysics</a:t>
            </a:r>
            <a:endParaRPr lang="en-US" sz="1900" dirty="0"/>
          </a:p>
          <a:p>
            <a:pPr algn="l"/>
            <a:r>
              <a:rPr lang="en-US" sz="1900" b="1" dirty="0"/>
              <a:t>TEP-105 </a:t>
            </a:r>
            <a:r>
              <a:rPr lang="en-US" sz="1900" dirty="0"/>
              <a:t>| </a:t>
            </a:r>
            <a:r>
              <a:rPr lang="es-ES" sz="1900" dirty="0" err="1">
                <a:hlinkClick r:id="rId14"/>
              </a:rPr>
              <a:t>Biological</a:t>
            </a:r>
            <a:r>
              <a:rPr lang="es-ES" sz="1900" dirty="0">
                <a:hlinkClick r:id="rId14"/>
              </a:rPr>
              <a:t> and </a:t>
            </a:r>
            <a:r>
              <a:rPr lang="es-ES" sz="1900" dirty="0" err="1">
                <a:hlinkClick r:id="rId14"/>
              </a:rPr>
              <a:t>Enzymatic</a:t>
            </a:r>
            <a:r>
              <a:rPr lang="es-ES" sz="1900" dirty="0">
                <a:hlinkClick r:id="rId14"/>
              </a:rPr>
              <a:t> </a:t>
            </a:r>
            <a:r>
              <a:rPr lang="es-ES" sz="1900" dirty="0" err="1">
                <a:hlinkClick r:id="rId14"/>
              </a:rPr>
              <a:t>Reactors</a:t>
            </a:r>
            <a:endParaRPr lang="es-ES" sz="1900" dirty="0"/>
          </a:p>
          <a:p>
            <a:pPr algn="l"/>
            <a:r>
              <a:rPr lang="en-US" sz="1900" b="1" dirty="0"/>
              <a:t>TEP-109 </a:t>
            </a:r>
            <a:r>
              <a:rPr lang="en-US" sz="1900" dirty="0"/>
              <a:t>| </a:t>
            </a:r>
            <a:r>
              <a:rPr lang="en-US" sz="1900" dirty="0">
                <a:hlinkClick r:id="rId15"/>
              </a:rPr>
              <a:t>Surface Activity and Renewable Energy Resources</a:t>
            </a:r>
            <a:endParaRPr lang="en-US" sz="1900" dirty="0"/>
          </a:p>
          <a:p>
            <a:pPr algn="l"/>
            <a:r>
              <a:rPr lang="en-US" sz="1900" b="1" dirty="0"/>
              <a:t>TEP-115 </a:t>
            </a:r>
            <a:r>
              <a:rPr lang="en-US" sz="1900" dirty="0"/>
              <a:t>| </a:t>
            </a:r>
            <a:r>
              <a:rPr lang="en-US" sz="1900" dirty="0">
                <a:hlinkClick r:id="rId16"/>
              </a:rPr>
              <a:t>Processing of New Materials Using Sol-Gel</a:t>
            </a:r>
            <a:endParaRPr lang="en-US" sz="1900" dirty="0"/>
          </a:p>
          <a:p>
            <a:pPr algn="l"/>
            <a:r>
              <a:rPr lang="en-US" sz="1900" b="1" dirty="0"/>
              <a:t>TEP-120 </a:t>
            </a:r>
            <a:r>
              <a:rPr lang="en-US" sz="1900" dirty="0"/>
              <a:t>| </a:t>
            </a:r>
            <a:r>
              <a:rPr lang="en-US" sz="1900" dirty="0">
                <a:hlinkClick r:id="rId17"/>
              </a:rPr>
              <a:t>Science and Engineering of Materials</a:t>
            </a:r>
            <a:endParaRPr lang="en-US" sz="1900" dirty="0"/>
          </a:p>
          <a:p>
            <a:pPr algn="l"/>
            <a:r>
              <a:rPr lang="en-US" sz="1900" b="1" dirty="0"/>
              <a:t>TEP-128 </a:t>
            </a:r>
            <a:r>
              <a:rPr lang="en-US" sz="1900" dirty="0"/>
              <a:t>| </a:t>
            </a:r>
            <a:r>
              <a:rPr lang="en-US" sz="1900" dirty="0">
                <a:hlinkClick r:id="rId18"/>
              </a:rPr>
              <a:t>Analysis and Design of Processes with Supercritical Fluids</a:t>
            </a:r>
            <a:endParaRPr lang="en-US" sz="1900" dirty="0"/>
          </a:p>
          <a:p>
            <a:pPr algn="l"/>
            <a:r>
              <a:rPr lang="es-ES" sz="1900" b="1" dirty="0"/>
              <a:t>TIC-145 </a:t>
            </a:r>
            <a:r>
              <a:rPr lang="es-ES" sz="1900" dirty="0"/>
              <a:t>| </a:t>
            </a:r>
            <a:r>
              <a:rPr lang="es-ES" sz="1900" dirty="0" err="1">
                <a:hlinkClick r:id="rId19"/>
              </a:rPr>
              <a:t>Intelligent</a:t>
            </a:r>
            <a:r>
              <a:rPr lang="es-ES" sz="1900" dirty="0">
                <a:hlinkClick r:id="rId19"/>
              </a:rPr>
              <a:t> </a:t>
            </a:r>
            <a:r>
              <a:rPr lang="es-ES" sz="1900" dirty="0" err="1">
                <a:hlinkClick r:id="rId19"/>
              </a:rPr>
              <a:t>Computational</a:t>
            </a:r>
            <a:r>
              <a:rPr lang="es-ES" sz="1900" dirty="0">
                <a:hlinkClick r:id="rId19"/>
              </a:rPr>
              <a:t> </a:t>
            </a:r>
            <a:r>
              <a:rPr lang="es-ES" sz="1900" dirty="0" err="1">
                <a:hlinkClick r:id="rId19"/>
              </a:rPr>
              <a:t>Systems</a:t>
            </a:r>
            <a:endParaRPr lang="es-ES" sz="19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20" y="1113658"/>
            <a:ext cx="1996532" cy="124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19" y="2375746"/>
            <a:ext cx="1984131" cy="121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20" y="3594967"/>
            <a:ext cx="2046135" cy="1309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21" y="4770065"/>
            <a:ext cx="1971730" cy="1239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73" y="5997897"/>
            <a:ext cx="1971730" cy="124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2716602" y="123382"/>
            <a:ext cx="5582410" cy="772703"/>
          </a:xfrm>
          <a:prstGeom prst="rect">
            <a:avLst/>
          </a:prstGeom>
          <a:noFill/>
        </p:spPr>
        <p:txBody>
          <a:bodyPr wrap="none" lIns="109911" tIns="54955" rIns="109911" bIns="54955" rtlCol="0">
            <a:spAutoFit/>
          </a:bodyPr>
          <a:lstStyle/>
          <a:p>
            <a:r>
              <a:rPr lang="en-US" sz="4300" b="1" dirty="0">
                <a:solidFill>
                  <a:prstClr val="white"/>
                </a:solidFill>
              </a:rPr>
              <a:t>35 Research Groups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1377696" y="377952"/>
            <a:ext cx="8644128" cy="64617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54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5400" dirty="0" err="1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00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800912" y="1361584"/>
            <a:ext cx="9928689" cy="5373963"/>
          </a:xfrm>
          <a:prstGeom prst="rect">
            <a:avLst/>
          </a:prstGeom>
        </p:spPr>
        <p:txBody>
          <a:bodyPr wrap="square" lIns="109911" tIns="54955" rIns="109911" bIns="54955">
            <a:spAutoFit/>
          </a:bodyPr>
          <a:lstStyle/>
          <a:p>
            <a:pPr algn="l"/>
            <a:r>
              <a:rPr lang="en-US" sz="1900" b="1" dirty="0"/>
              <a:t>FQM-110 </a:t>
            </a:r>
            <a:r>
              <a:rPr lang="en-US" sz="1900" dirty="0"/>
              <a:t>| </a:t>
            </a:r>
            <a:r>
              <a:rPr lang="en-US" sz="1900" dirty="0">
                <a:hlinkClick r:id="rId3"/>
              </a:rPr>
              <a:t>Chemistry of Solids and Catalysis</a:t>
            </a:r>
            <a:endParaRPr lang="en-US" sz="1900" dirty="0"/>
          </a:p>
          <a:p>
            <a:pPr algn="l"/>
            <a:r>
              <a:rPr lang="en-US" sz="1900" b="1" dirty="0"/>
              <a:t>FQM-137 </a:t>
            </a:r>
            <a:r>
              <a:rPr lang="en-US" sz="1900" dirty="0"/>
              <a:t>| </a:t>
            </a:r>
            <a:r>
              <a:rPr lang="en-US" sz="1900" dirty="0">
                <a:hlinkClick r:id="rId4"/>
              </a:rPr>
              <a:t>Stability and Mechanism of Inorganic Reactions</a:t>
            </a:r>
            <a:endParaRPr lang="en-US" sz="1900" dirty="0"/>
          </a:p>
          <a:p>
            <a:pPr algn="l"/>
            <a:r>
              <a:rPr lang="en-US" sz="1900" b="1" dirty="0"/>
              <a:t>FQM-154 </a:t>
            </a:r>
            <a:r>
              <a:rPr lang="en-US" sz="1900" dirty="0"/>
              <a:t>| </a:t>
            </a:r>
            <a:r>
              <a:rPr lang="en-US" sz="1900" dirty="0">
                <a:hlinkClick r:id="rId5"/>
              </a:rPr>
              <a:t>Physical Properties of Amorphous Solids</a:t>
            </a:r>
            <a:endParaRPr lang="en-US" sz="1900" dirty="0"/>
          </a:p>
          <a:p>
            <a:pPr algn="l"/>
            <a:r>
              <a:rPr lang="en-US" sz="1900" b="1" dirty="0"/>
              <a:t>FQM-166 </a:t>
            </a:r>
            <a:r>
              <a:rPr lang="en-US" sz="1900" dirty="0"/>
              <a:t>| </a:t>
            </a:r>
            <a:r>
              <a:rPr lang="en-US" sz="1900" dirty="0">
                <a:hlinkClick r:id="rId6"/>
              </a:rPr>
              <a:t>Simulation, </a:t>
            </a:r>
            <a:r>
              <a:rPr lang="en-US" sz="1900" dirty="0" err="1">
                <a:hlinkClick r:id="rId6"/>
              </a:rPr>
              <a:t>Characterisation</a:t>
            </a:r>
            <a:r>
              <a:rPr lang="en-US" sz="1900" dirty="0">
                <a:hlinkClick r:id="rId6"/>
              </a:rPr>
              <a:t> and Evolution of Materials</a:t>
            </a:r>
            <a:endParaRPr lang="en-US" sz="1900" dirty="0"/>
          </a:p>
          <a:p>
            <a:pPr algn="l"/>
            <a:r>
              <a:rPr lang="en-US" sz="1900" b="1" dirty="0"/>
              <a:t>FQM-169 </a:t>
            </a:r>
            <a:r>
              <a:rPr lang="en-US" sz="1900" dirty="0"/>
              <a:t>| </a:t>
            </a:r>
            <a:r>
              <a:rPr lang="en-US" sz="1900" dirty="0">
                <a:hlinkClick r:id="rId7"/>
              </a:rPr>
              <a:t>Isolation, Structural Determination and Synthesis of</a:t>
            </a:r>
            <a:r>
              <a:rPr lang="en-US" sz="1900" dirty="0"/>
              <a:t> </a:t>
            </a:r>
            <a:r>
              <a:rPr lang="en-US" sz="1900" dirty="0">
                <a:hlinkClick r:id="rId7"/>
              </a:rPr>
              <a:t>Natural Products</a:t>
            </a:r>
            <a:endParaRPr lang="en-US" sz="1900" dirty="0"/>
          </a:p>
          <a:p>
            <a:pPr algn="l"/>
            <a:r>
              <a:rPr lang="en-US" sz="1900" b="1" dirty="0"/>
              <a:t>FQM-188 </a:t>
            </a:r>
            <a:r>
              <a:rPr lang="en-US" sz="1900" dirty="0"/>
              <a:t>| </a:t>
            </a:r>
            <a:r>
              <a:rPr lang="es-ES" sz="1900" dirty="0" err="1">
                <a:hlinkClick r:id="rId8"/>
              </a:rPr>
              <a:t>Coordination</a:t>
            </a:r>
            <a:r>
              <a:rPr lang="es-ES" sz="1900" dirty="0">
                <a:hlinkClick r:id="rId8"/>
              </a:rPr>
              <a:t> </a:t>
            </a:r>
            <a:r>
              <a:rPr lang="es-ES" sz="1900" dirty="0" err="1">
                <a:hlinkClick r:id="rId8"/>
              </a:rPr>
              <a:t>Chemistry</a:t>
            </a:r>
            <a:r>
              <a:rPr lang="es-ES" sz="1900" dirty="0">
                <a:hlinkClick r:id="rId8"/>
              </a:rPr>
              <a:t> and </a:t>
            </a:r>
            <a:r>
              <a:rPr lang="es-ES" sz="1900" dirty="0" err="1">
                <a:hlinkClick r:id="rId8"/>
              </a:rPr>
              <a:t>Organometallics</a:t>
            </a:r>
            <a:endParaRPr lang="es-ES" sz="1900" dirty="0"/>
          </a:p>
          <a:p>
            <a:pPr algn="l"/>
            <a:r>
              <a:rPr lang="en-US" sz="1900" b="1" dirty="0"/>
              <a:t>FQM-201 </a:t>
            </a:r>
            <a:r>
              <a:rPr lang="en-US" sz="1900" dirty="0"/>
              <a:t>| </a:t>
            </a:r>
            <a:r>
              <a:rPr lang="en-US" sz="1900" dirty="0">
                <a:hlinkClick r:id="rId9"/>
              </a:rPr>
              <a:t>Bifurcation Theory and Dynamical Systems</a:t>
            </a:r>
            <a:endParaRPr lang="en-US" sz="1900" dirty="0"/>
          </a:p>
          <a:p>
            <a:pPr algn="l"/>
            <a:r>
              <a:rPr lang="es-ES" sz="1900" b="1" dirty="0"/>
              <a:t>FQM-249 </a:t>
            </a:r>
            <a:r>
              <a:rPr lang="en-US" sz="1900" dirty="0"/>
              <a:t>|</a:t>
            </a:r>
            <a:r>
              <a:rPr lang="es-ES" sz="1900" b="1" dirty="0"/>
              <a:t> </a:t>
            </a:r>
            <a:r>
              <a:rPr lang="es-ES" sz="1900" dirty="0" err="1">
                <a:hlinkClick r:id="rId10"/>
              </a:rPr>
              <a:t>Instrumentation</a:t>
            </a:r>
            <a:r>
              <a:rPr lang="es-ES" sz="1900" dirty="0">
                <a:hlinkClick r:id="rId10"/>
              </a:rPr>
              <a:t> and </a:t>
            </a:r>
            <a:r>
              <a:rPr lang="es-ES" sz="1900" dirty="0" err="1">
                <a:hlinkClick r:id="rId10"/>
              </a:rPr>
              <a:t>Environmental</a:t>
            </a:r>
            <a:r>
              <a:rPr lang="es-ES" sz="1900" dirty="0">
                <a:hlinkClick r:id="rId10"/>
              </a:rPr>
              <a:t> </a:t>
            </a:r>
            <a:r>
              <a:rPr lang="es-ES" sz="1900" dirty="0" err="1">
                <a:hlinkClick r:id="rId10"/>
              </a:rPr>
              <a:t>Sciences</a:t>
            </a:r>
            <a:endParaRPr lang="es-ES" sz="1900" dirty="0"/>
          </a:p>
          <a:p>
            <a:pPr algn="l"/>
            <a:r>
              <a:rPr lang="en-US" sz="1900" b="1" dirty="0"/>
              <a:t>FQM-257 </a:t>
            </a:r>
            <a:r>
              <a:rPr lang="en-US" sz="1900" dirty="0"/>
              <a:t>| </a:t>
            </a:r>
            <a:r>
              <a:rPr lang="en-US" sz="1900" dirty="0">
                <a:hlinkClick r:id="rId11"/>
              </a:rPr>
              <a:t>Geometry, Operators and Series in a </a:t>
            </a:r>
            <a:r>
              <a:rPr lang="en-US" sz="1900" dirty="0" err="1">
                <a:hlinkClick r:id="rId11"/>
              </a:rPr>
              <a:t>Banach</a:t>
            </a:r>
            <a:r>
              <a:rPr lang="en-US" sz="1900" dirty="0">
                <a:hlinkClick r:id="rId11"/>
              </a:rPr>
              <a:t> Space</a:t>
            </a:r>
            <a:endParaRPr lang="en-US" sz="1900" dirty="0"/>
          </a:p>
          <a:p>
            <a:pPr algn="l"/>
            <a:r>
              <a:rPr lang="en-US" sz="1900" b="1" dirty="0"/>
              <a:t>FQM-265 </a:t>
            </a:r>
            <a:r>
              <a:rPr lang="en-US" sz="1900" dirty="0"/>
              <a:t>| </a:t>
            </a:r>
            <a:r>
              <a:rPr lang="en-US" sz="1900" dirty="0">
                <a:hlinkClick r:id="rId12"/>
              </a:rPr>
              <a:t>Theoretical Calculation of Molecular Properties</a:t>
            </a:r>
            <a:endParaRPr lang="en-US" sz="1900" dirty="0"/>
          </a:p>
          <a:p>
            <a:pPr algn="l"/>
            <a:r>
              <a:rPr lang="es-ES" sz="1900" b="1" dirty="0"/>
              <a:t>FQM-270 </a:t>
            </a:r>
            <a:r>
              <a:rPr lang="es-ES" sz="1900" dirty="0"/>
              <a:t>| </a:t>
            </a:r>
            <a:r>
              <a:rPr lang="es-ES" sz="1900" dirty="0" err="1">
                <a:hlinkClick r:id="rId13"/>
              </a:rPr>
              <a:t>TeLoYDisRen</a:t>
            </a:r>
            <a:r>
              <a:rPr lang="es-ES" sz="1900" dirty="0">
                <a:hlinkClick r:id="rId13"/>
              </a:rPr>
              <a:t> </a:t>
            </a:r>
            <a:r>
              <a:rPr lang="es-ES" sz="1900" dirty="0" err="1">
                <a:hlinkClick r:id="rId13"/>
              </a:rPr>
              <a:t>Research</a:t>
            </a:r>
            <a:r>
              <a:rPr lang="es-ES" sz="1900" dirty="0">
                <a:hlinkClick r:id="rId13"/>
              </a:rPr>
              <a:t> </a:t>
            </a:r>
            <a:r>
              <a:rPr lang="es-ES" sz="1900" dirty="0" err="1">
                <a:hlinkClick r:id="rId13"/>
              </a:rPr>
              <a:t>Group</a:t>
            </a:r>
            <a:endParaRPr lang="es-ES" sz="1900" dirty="0"/>
          </a:p>
          <a:p>
            <a:pPr algn="l"/>
            <a:r>
              <a:rPr lang="en-US" sz="1900" b="1" dirty="0"/>
              <a:t>FQM-286 </a:t>
            </a:r>
            <a:r>
              <a:rPr lang="en-US" sz="1900" dirty="0"/>
              <a:t>| </a:t>
            </a:r>
            <a:r>
              <a:rPr lang="en-US" sz="1900" dirty="0" err="1">
                <a:hlinkClick r:id="rId14"/>
              </a:rPr>
              <a:t>Allelopathy</a:t>
            </a:r>
            <a:r>
              <a:rPr lang="en-US" sz="1900" dirty="0">
                <a:hlinkClick r:id="rId14"/>
              </a:rPr>
              <a:t> in Higher Plants and Microorganisms</a:t>
            </a:r>
            <a:endParaRPr lang="en-US" sz="1900" dirty="0"/>
          </a:p>
          <a:p>
            <a:pPr algn="l"/>
            <a:r>
              <a:rPr lang="en-US" sz="1900" b="1" dirty="0"/>
              <a:t>FQM-295 </a:t>
            </a:r>
            <a:r>
              <a:rPr lang="en-US" sz="1900" dirty="0"/>
              <a:t>| </a:t>
            </a:r>
            <a:r>
              <a:rPr lang="es-ES" sz="1900" dirty="0" err="1">
                <a:hlinkClick r:id="rId15"/>
              </a:rPr>
              <a:t>Biosysnthetic</a:t>
            </a:r>
            <a:r>
              <a:rPr lang="es-ES" sz="1900" dirty="0">
                <a:hlinkClick r:id="rId15"/>
              </a:rPr>
              <a:t> </a:t>
            </a:r>
            <a:r>
              <a:rPr lang="es-ES" sz="1900" dirty="0" err="1">
                <a:hlinkClick r:id="rId15"/>
              </a:rPr>
              <a:t>Design</a:t>
            </a:r>
            <a:r>
              <a:rPr lang="es-ES" sz="1900" dirty="0">
                <a:hlinkClick r:id="rId15"/>
              </a:rPr>
              <a:t> of </a:t>
            </a:r>
            <a:r>
              <a:rPr lang="es-ES" sz="1900" dirty="0" err="1">
                <a:hlinkClick r:id="rId15"/>
              </a:rPr>
              <a:t>Fungicides</a:t>
            </a:r>
            <a:endParaRPr lang="en-US" sz="1900" dirty="0"/>
          </a:p>
          <a:p>
            <a:pPr algn="l"/>
            <a:r>
              <a:rPr lang="en-US" sz="1900" b="1" dirty="0"/>
              <a:t>FQM-298 </a:t>
            </a:r>
            <a:r>
              <a:rPr lang="en-US" sz="1900" dirty="0"/>
              <a:t>| </a:t>
            </a:r>
            <a:r>
              <a:rPr lang="en-US" sz="1900" dirty="0">
                <a:hlinkClick r:id="rId16"/>
              </a:rPr>
              <a:t>Rings Associated with Quantum Models</a:t>
            </a:r>
            <a:endParaRPr lang="en-US" sz="1900" dirty="0"/>
          </a:p>
          <a:p>
            <a:pPr algn="l"/>
            <a:r>
              <a:rPr lang="en-US" sz="1900" b="1" dirty="0"/>
              <a:t>FQM-315 </a:t>
            </a:r>
            <a:r>
              <a:rPr lang="en-US" sz="1900" dirty="0"/>
              <a:t>| </a:t>
            </a:r>
            <a:r>
              <a:rPr lang="en-US" sz="1900" dirty="0">
                <a:hlinkClick r:id="rId17"/>
              </a:rPr>
              <a:t>Theoretical and Numerical Analysis of Models Arising in Experimental Sciences</a:t>
            </a:r>
            <a:endParaRPr lang="en-US" sz="1900" dirty="0"/>
          </a:p>
          <a:p>
            <a:pPr algn="l"/>
            <a:r>
              <a:rPr lang="en-US" sz="1900" b="1" dirty="0"/>
              <a:t>FQM-334 </a:t>
            </a:r>
            <a:r>
              <a:rPr lang="en-US" sz="1900" dirty="0"/>
              <a:t>| </a:t>
            </a:r>
            <a:r>
              <a:rPr lang="en-US" sz="1900" dirty="0">
                <a:hlinkClick r:id="rId18"/>
              </a:rPr>
              <a:t>Structure and Chemistry of </a:t>
            </a:r>
            <a:r>
              <a:rPr lang="en-US" sz="1900" dirty="0" err="1">
                <a:hlinkClick r:id="rId18"/>
              </a:rPr>
              <a:t>Nanomaterials</a:t>
            </a:r>
            <a:endParaRPr lang="en-US" sz="1900" dirty="0"/>
          </a:p>
          <a:p>
            <a:pPr algn="l"/>
            <a:r>
              <a:rPr lang="en-US" sz="1900" b="1" dirty="0"/>
              <a:t>FQM-335 </a:t>
            </a:r>
            <a:r>
              <a:rPr lang="en-US" sz="1900" dirty="0"/>
              <a:t>| </a:t>
            </a:r>
            <a:r>
              <a:rPr lang="es-ES" sz="1900" dirty="0" err="1">
                <a:hlinkClick r:id="rId19"/>
              </a:rPr>
              <a:t>Applied</a:t>
            </a:r>
            <a:r>
              <a:rPr lang="es-ES" sz="1900" dirty="0">
                <a:hlinkClick r:id="rId19"/>
              </a:rPr>
              <a:t> </a:t>
            </a:r>
            <a:r>
              <a:rPr lang="es-ES" sz="1900" dirty="0" err="1">
                <a:hlinkClick r:id="rId19"/>
              </a:rPr>
              <a:t>Magnetism</a:t>
            </a:r>
            <a:r>
              <a:rPr lang="es-ES" sz="1900" dirty="0">
                <a:hlinkClick r:id="rId19"/>
              </a:rPr>
              <a:t> and </a:t>
            </a:r>
            <a:r>
              <a:rPr lang="es-ES" sz="1900" dirty="0" err="1">
                <a:hlinkClick r:id="rId19"/>
              </a:rPr>
              <a:t>Optics</a:t>
            </a:r>
            <a:endParaRPr lang="es-ES" sz="1900" dirty="0"/>
          </a:p>
          <a:p>
            <a:pPr algn="l"/>
            <a:r>
              <a:rPr lang="en-US" sz="1900" b="1" dirty="0"/>
              <a:t>FQM-355 </a:t>
            </a:r>
            <a:r>
              <a:rPr lang="en-US" sz="1900" dirty="0"/>
              <a:t>| </a:t>
            </a:r>
            <a:r>
              <a:rPr lang="en-US" sz="1900" dirty="0" err="1">
                <a:hlinkClick r:id="rId20"/>
              </a:rPr>
              <a:t>Optimisation</a:t>
            </a:r>
            <a:r>
              <a:rPr lang="en-US" sz="1900" dirty="0">
                <a:hlinkClick r:id="rId20"/>
              </a:rPr>
              <a:t> of Resources, Statistics, Transport and Logistics (OREL)</a:t>
            </a:r>
            <a:endParaRPr lang="es-ES" sz="19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84" y="1427009"/>
            <a:ext cx="2033734" cy="127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7" y="2711431"/>
            <a:ext cx="2008932" cy="122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80" y="4016963"/>
            <a:ext cx="1996532" cy="121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84" y="5388535"/>
            <a:ext cx="1971730" cy="122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2716602" y="123382"/>
            <a:ext cx="5582410" cy="772703"/>
          </a:xfrm>
          <a:prstGeom prst="rect">
            <a:avLst/>
          </a:prstGeom>
          <a:noFill/>
        </p:spPr>
        <p:txBody>
          <a:bodyPr wrap="none" lIns="109911" tIns="54955" rIns="109911" bIns="54955" rtlCol="0">
            <a:spAutoFit/>
          </a:bodyPr>
          <a:lstStyle/>
          <a:p>
            <a:r>
              <a:rPr lang="en-US" sz="4300" b="1" dirty="0">
                <a:solidFill>
                  <a:prstClr val="white"/>
                </a:solidFill>
              </a:rPr>
              <a:t>35 Research Groups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1377696" y="377952"/>
            <a:ext cx="8644128" cy="64617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54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5400" dirty="0" err="1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5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816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7" y="207263"/>
            <a:ext cx="9193633" cy="689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86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18" y="1524745"/>
            <a:ext cx="8401720" cy="503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/>
          </p:cNvSpPr>
          <p:nvPr/>
        </p:nvSpPr>
        <p:spPr bwMode="auto">
          <a:xfrm>
            <a:off x="1397415" y="1628552"/>
            <a:ext cx="2949309" cy="40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544" tIns="56126" rIns="93544" bIns="56126"/>
          <a:lstStyle/>
          <a:p>
            <a:pPr algn="l" defTabSz="957651"/>
            <a:r>
              <a:rPr lang="es-ES" sz="21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www.uca.es/ciencias</a:t>
            </a:r>
            <a:endParaRPr lang="es-ES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3375713" y="2562820"/>
            <a:ext cx="4991695" cy="2037085"/>
            <a:chOff x="0" y="0"/>
            <a:chExt cx="516" cy="229"/>
          </a:xfrm>
        </p:grpSpPr>
        <p:sp>
          <p:nvSpPr>
            <p:cNvPr id="5" name="Rectangle 8"/>
            <p:cNvSpPr>
              <a:spLocks/>
            </p:cNvSpPr>
            <p:nvPr/>
          </p:nvSpPr>
          <p:spPr bwMode="auto">
            <a:xfrm>
              <a:off x="0" y="0"/>
              <a:ext cx="429" cy="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0" tIns="76200" rIns="127000" bIns="76200"/>
            <a:lstStyle/>
            <a:p>
              <a:pPr algn="l" defTabSz="957651">
                <a:defRPr/>
              </a:pPr>
              <a:r>
                <a:rPr lang="es-ES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Puerto Real Campus </a:t>
              </a:r>
              <a:endParaRPr lang="es-ES"/>
            </a:p>
          </p:txBody>
        </p:sp>
        <p:sp>
          <p:nvSpPr>
            <p:cNvPr id="6" name="AutoShape 9"/>
            <p:cNvSpPr>
              <a:spLocks/>
            </p:cNvSpPr>
            <p:nvPr/>
          </p:nvSpPr>
          <p:spPr bwMode="auto">
            <a:xfrm>
              <a:off x="402" y="159"/>
              <a:ext cx="114" cy="7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798"/>
                  </a:moveTo>
                  <a:cubicBezTo>
                    <a:pt x="0" y="4834"/>
                    <a:pt x="4835" y="0"/>
                    <a:pt x="10800" y="0"/>
                  </a:cubicBezTo>
                  <a:cubicBezTo>
                    <a:pt x="16764" y="0"/>
                    <a:pt x="21600" y="4834"/>
                    <a:pt x="21600" y="10798"/>
                  </a:cubicBezTo>
                  <a:cubicBezTo>
                    <a:pt x="21600" y="10800"/>
                    <a:pt x="21600" y="10800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10800" y="21600"/>
                    <a:pt x="10800" y="21600"/>
                    <a:pt x="10799" y="21600"/>
                  </a:cubicBezTo>
                  <a:lnTo>
                    <a:pt x="10799" y="21599"/>
                  </a:lnTo>
                  <a:cubicBezTo>
                    <a:pt x="4835" y="21599"/>
                    <a:pt x="0" y="16764"/>
                    <a:pt x="0" y="10800"/>
                  </a:cubicBezTo>
                  <a:cubicBezTo>
                    <a:pt x="0" y="10798"/>
                    <a:pt x="0" y="10798"/>
                    <a:pt x="0" y="1079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0640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s-ES"/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>
              <a:off x="313" y="57"/>
              <a:ext cx="91" cy="109"/>
            </a:xfrm>
            <a:prstGeom prst="line">
              <a:avLst/>
            </a:prstGeom>
            <a:noFill/>
            <a:ln w="40640">
              <a:solidFill>
                <a:srgbClr val="FFFFFF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2" name="Rectangle 6"/>
          <p:cNvSpPr txBox="1">
            <a:spLocks noChangeArrowheads="1"/>
          </p:cNvSpPr>
          <p:nvPr/>
        </p:nvSpPr>
        <p:spPr bwMode="auto">
          <a:xfrm rot="16200000">
            <a:off x="-1616761" y="3370370"/>
            <a:ext cx="4462611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6126" tIns="56126" rIns="56126" bIns="56126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650230"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1300460"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950690"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2600919"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defTabSz="957651"/>
            <a:r>
              <a:rPr lang="es-ES" sz="3400" b="1" dirty="0">
                <a:solidFill>
                  <a:schemeClr val="accent5">
                    <a:lumMod val="75000"/>
                  </a:schemeClr>
                </a:solidFill>
                <a:latin typeface="Garamond" pitchFamily="18" charset="0"/>
                <a:ea typeface="Helvetica" charset="0"/>
                <a:cs typeface="Helvetica" charset="0"/>
                <a:sym typeface="Helvetica" charset="0"/>
              </a:rPr>
              <a:t>LOCALIZATION</a:t>
            </a:r>
            <a:endParaRPr lang="es-ES" sz="3400" b="1" dirty="0">
              <a:solidFill>
                <a:schemeClr val="accent5">
                  <a:lumMod val="75000"/>
                </a:schemeClr>
              </a:solidFill>
              <a:latin typeface="Garamond" pitchFamily="18" charset="0"/>
              <a:ea typeface="Helvetica" charset="0"/>
              <a:cs typeface="Helvetica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377696" y="377952"/>
            <a:ext cx="8912352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66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579813" y="6798052"/>
            <a:ext cx="35917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https://youtu.be/</a:t>
            </a:r>
            <a:r>
              <a:rPr lang="en-US" dirty="0" smtClean="0">
                <a:hlinkClick r:id="rId3"/>
              </a:rPr>
              <a:t>GFtuSRnlUbs</a:t>
            </a:r>
            <a:r>
              <a:rPr lang="en-U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2231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/>
          </p:cNvSpPr>
          <p:nvPr/>
        </p:nvSpPr>
        <p:spPr bwMode="auto">
          <a:xfrm>
            <a:off x="1397415" y="1628552"/>
            <a:ext cx="2949309" cy="40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544" tIns="56126" rIns="93544" bIns="56126"/>
          <a:lstStyle/>
          <a:p>
            <a:pPr algn="l" defTabSz="957651"/>
            <a:r>
              <a:rPr lang="es-ES" sz="21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www.uca.es/ciencias</a:t>
            </a:r>
            <a:endParaRPr lang="es-ES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3375713" y="2562820"/>
            <a:ext cx="4991695" cy="2037085"/>
            <a:chOff x="0" y="0"/>
            <a:chExt cx="516" cy="229"/>
          </a:xfrm>
        </p:grpSpPr>
        <p:sp>
          <p:nvSpPr>
            <p:cNvPr id="5" name="Rectangle 8"/>
            <p:cNvSpPr>
              <a:spLocks/>
            </p:cNvSpPr>
            <p:nvPr/>
          </p:nvSpPr>
          <p:spPr bwMode="auto">
            <a:xfrm>
              <a:off x="0" y="0"/>
              <a:ext cx="429" cy="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0" tIns="76200" rIns="127000" bIns="76200"/>
            <a:lstStyle/>
            <a:p>
              <a:pPr algn="l" defTabSz="957651">
                <a:defRPr/>
              </a:pPr>
              <a:r>
                <a:rPr lang="es-ES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Puerto Real Campus </a:t>
              </a:r>
              <a:endParaRPr lang="es-ES"/>
            </a:p>
          </p:txBody>
        </p:sp>
        <p:sp>
          <p:nvSpPr>
            <p:cNvPr id="6" name="AutoShape 9"/>
            <p:cNvSpPr>
              <a:spLocks/>
            </p:cNvSpPr>
            <p:nvPr/>
          </p:nvSpPr>
          <p:spPr bwMode="auto">
            <a:xfrm>
              <a:off x="402" y="159"/>
              <a:ext cx="114" cy="7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798"/>
                  </a:moveTo>
                  <a:cubicBezTo>
                    <a:pt x="0" y="4834"/>
                    <a:pt x="4835" y="0"/>
                    <a:pt x="10800" y="0"/>
                  </a:cubicBezTo>
                  <a:cubicBezTo>
                    <a:pt x="16764" y="0"/>
                    <a:pt x="21600" y="4834"/>
                    <a:pt x="21600" y="10798"/>
                  </a:cubicBezTo>
                  <a:cubicBezTo>
                    <a:pt x="21600" y="10800"/>
                    <a:pt x="21600" y="10800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10800" y="21600"/>
                    <a:pt x="10800" y="21600"/>
                    <a:pt x="10799" y="21600"/>
                  </a:cubicBezTo>
                  <a:lnTo>
                    <a:pt x="10799" y="21599"/>
                  </a:lnTo>
                  <a:cubicBezTo>
                    <a:pt x="4835" y="21599"/>
                    <a:pt x="0" y="16764"/>
                    <a:pt x="0" y="10800"/>
                  </a:cubicBezTo>
                  <a:cubicBezTo>
                    <a:pt x="0" y="10798"/>
                    <a:pt x="0" y="10798"/>
                    <a:pt x="0" y="1079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0640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s-ES"/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>
              <a:off x="313" y="57"/>
              <a:ext cx="91" cy="109"/>
            </a:xfrm>
            <a:prstGeom prst="line">
              <a:avLst/>
            </a:prstGeom>
            <a:noFill/>
            <a:ln w="40640">
              <a:solidFill>
                <a:srgbClr val="FFFFFF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2" name="Rectangle 6"/>
          <p:cNvSpPr txBox="1">
            <a:spLocks noChangeArrowheads="1"/>
          </p:cNvSpPr>
          <p:nvPr/>
        </p:nvSpPr>
        <p:spPr bwMode="auto">
          <a:xfrm rot="16200000">
            <a:off x="-1616761" y="3370370"/>
            <a:ext cx="4462611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6126" tIns="56126" rIns="56126" bIns="56126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650230"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1300460"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950690"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2600919"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defTabSz="957651"/>
            <a:r>
              <a:rPr lang="es-ES" sz="3400" b="1" dirty="0">
                <a:solidFill>
                  <a:schemeClr val="accent5">
                    <a:lumMod val="75000"/>
                  </a:schemeClr>
                </a:solidFill>
                <a:latin typeface="Garamond" pitchFamily="18" charset="0"/>
                <a:ea typeface="Helvetica" charset="0"/>
                <a:cs typeface="Helvetica" charset="0"/>
                <a:sym typeface="Helvetica" charset="0"/>
              </a:rPr>
              <a:t>LOCALIZATION</a:t>
            </a:r>
            <a:endParaRPr lang="es-ES" sz="3400" b="1" dirty="0">
              <a:solidFill>
                <a:schemeClr val="accent5">
                  <a:lumMod val="75000"/>
                </a:schemeClr>
              </a:solidFill>
              <a:latin typeface="Garamond" pitchFamily="18" charset="0"/>
              <a:ea typeface="Helvetica" charset="0"/>
              <a:cs typeface="Helvetica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377696" y="377952"/>
            <a:ext cx="8912352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66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" name="Imagen 13" descr="Bahía Cadi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013" y="1320311"/>
            <a:ext cx="7922949" cy="593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42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18" y="1524745"/>
            <a:ext cx="8401720" cy="5038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5"/>
          <p:cNvSpPr>
            <a:spLocks/>
          </p:cNvSpPr>
          <p:nvPr/>
        </p:nvSpPr>
        <p:spPr bwMode="auto">
          <a:xfrm>
            <a:off x="1397415" y="1628552"/>
            <a:ext cx="2949309" cy="40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544" tIns="56126" rIns="93544" bIns="56126"/>
          <a:lstStyle/>
          <a:p>
            <a:pPr algn="l" defTabSz="957651"/>
            <a:r>
              <a:rPr lang="es-ES" sz="2100" b="1">
                <a:solidFill>
                  <a:srgbClr val="FFFF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www.uca.es/ciencias</a:t>
            </a:r>
            <a:endParaRPr lang="es-ES"/>
          </a:p>
        </p:txBody>
      </p: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3375713" y="2562820"/>
            <a:ext cx="4991695" cy="2037085"/>
            <a:chOff x="0" y="0"/>
            <a:chExt cx="516" cy="229"/>
          </a:xfrm>
        </p:grpSpPr>
        <p:sp>
          <p:nvSpPr>
            <p:cNvPr id="5" name="Rectangle 8"/>
            <p:cNvSpPr>
              <a:spLocks/>
            </p:cNvSpPr>
            <p:nvPr/>
          </p:nvSpPr>
          <p:spPr bwMode="auto">
            <a:xfrm>
              <a:off x="0" y="0"/>
              <a:ext cx="429" cy="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0" tIns="76200" rIns="127000" bIns="76200"/>
            <a:lstStyle/>
            <a:p>
              <a:pPr algn="l" defTabSz="957651">
                <a:defRPr/>
              </a:pPr>
              <a:r>
                <a:rPr lang="es-ES" sz="28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Puerto Real Campus </a:t>
              </a:r>
              <a:endParaRPr lang="es-ES"/>
            </a:p>
          </p:txBody>
        </p:sp>
        <p:sp>
          <p:nvSpPr>
            <p:cNvPr id="6" name="AutoShape 9"/>
            <p:cNvSpPr>
              <a:spLocks/>
            </p:cNvSpPr>
            <p:nvPr/>
          </p:nvSpPr>
          <p:spPr bwMode="auto">
            <a:xfrm>
              <a:off x="402" y="159"/>
              <a:ext cx="114" cy="7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798"/>
                  </a:moveTo>
                  <a:cubicBezTo>
                    <a:pt x="0" y="4834"/>
                    <a:pt x="4835" y="0"/>
                    <a:pt x="10800" y="0"/>
                  </a:cubicBezTo>
                  <a:cubicBezTo>
                    <a:pt x="16764" y="0"/>
                    <a:pt x="21600" y="4834"/>
                    <a:pt x="21600" y="10798"/>
                  </a:cubicBezTo>
                  <a:cubicBezTo>
                    <a:pt x="21600" y="10800"/>
                    <a:pt x="21600" y="10800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cubicBezTo>
                    <a:pt x="10800" y="21600"/>
                    <a:pt x="10800" y="21600"/>
                    <a:pt x="10799" y="21600"/>
                  </a:cubicBezTo>
                  <a:lnTo>
                    <a:pt x="10799" y="21599"/>
                  </a:lnTo>
                  <a:cubicBezTo>
                    <a:pt x="4835" y="21599"/>
                    <a:pt x="0" y="16764"/>
                    <a:pt x="0" y="10800"/>
                  </a:cubicBezTo>
                  <a:cubicBezTo>
                    <a:pt x="0" y="10798"/>
                    <a:pt x="0" y="10798"/>
                    <a:pt x="0" y="10798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0640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s-ES"/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>
              <a:off x="313" y="57"/>
              <a:ext cx="91" cy="109"/>
            </a:xfrm>
            <a:prstGeom prst="line">
              <a:avLst/>
            </a:prstGeom>
            <a:noFill/>
            <a:ln w="40640">
              <a:solidFill>
                <a:srgbClr val="FFFFFF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s-ES"/>
            </a:p>
          </p:txBody>
        </p:sp>
      </p:grpSp>
      <p:grpSp>
        <p:nvGrpSpPr>
          <p:cNvPr id="8" name="Group 11"/>
          <p:cNvGrpSpPr>
            <a:grpSpLocks/>
          </p:cNvGrpSpPr>
          <p:nvPr/>
        </p:nvGrpSpPr>
        <p:grpSpPr bwMode="auto">
          <a:xfrm>
            <a:off x="1329697" y="1364010"/>
            <a:ext cx="8450089" cy="5249540"/>
            <a:chOff x="0" y="0"/>
            <a:chExt cx="874" cy="588"/>
          </a:xfrm>
        </p:grpSpPr>
        <p:pic>
          <p:nvPicPr>
            <p:cNvPr id="9" name="Picture 12" descr="image5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"/>
              <a:ext cx="874" cy="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" name="AutoShape 13"/>
            <p:cNvSpPr>
              <a:spLocks/>
            </p:cNvSpPr>
            <p:nvPr/>
          </p:nvSpPr>
          <p:spPr bwMode="auto">
            <a:xfrm>
              <a:off x="377" y="0"/>
              <a:ext cx="295" cy="194"/>
            </a:xfrm>
            <a:custGeom>
              <a:avLst/>
              <a:gdLst>
                <a:gd name="T0" fmla="*/ 2 w 21600"/>
                <a:gd name="T1" fmla="*/ 1 h 21600"/>
                <a:gd name="T2" fmla="*/ 2 w 21600"/>
                <a:gd name="T3" fmla="*/ 1 h 21600"/>
                <a:gd name="T4" fmla="*/ 2 w 21600"/>
                <a:gd name="T5" fmla="*/ 1 h 21600"/>
                <a:gd name="T6" fmla="*/ 2 w 21600"/>
                <a:gd name="T7" fmla="*/ 1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10799"/>
                  </a:moveTo>
                  <a:cubicBezTo>
                    <a:pt x="0" y="4834"/>
                    <a:pt x="4835" y="0"/>
                    <a:pt x="10800" y="0"/>
                  </a:cubicBezTo>
                  <a:cubicBezTo>
                    <a:pt x="16764" y="0"/>
                    <a:pt x="21600" y="4834"/>
                    <a:pt x="21600" y="10799"/>
                  </a:cubicBezTo>
                  <a:cubicBezTo>
                    <a:pt x="21600" y="10799"/>
                    <a:pt x="21600" y="10800"/>
                    <a:pt x="21600" y="10800"/>
                  </a:cubicBezTo>
                  <a:cubicBezTo>
                    <a:pt x="21600" y="16764"/>
                    <a:pt x="16764" y="21600"/>
                    <a:pt x="10800" y="21600"/>
                  </a:cubicBezTo>
                  <a:lnTo>
                    <a:pt x="10800" y="21599"/>
                  </a:lnTo>
                  <a:cubicBezTo>
                    <a:pt x="4835" y="21599"/>
                    <a:pt x="0" y="16764"/>
                    <a:pt x="0" y="10799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4185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s-ES"/>
            </a:p>
          </p:txBody>
        </p:sp>
        <p:sp>
          <p:nvSpPr>
            <p:cNvPr id="11" name="Rectangle 14"/>
            <p:cNvSpPr>
              <a:spLocks/>
            </p:cNvSpPr>
            <p:nvPr/>
          </p:nvSpPr>
          <p:spPr bwMode="auto">
            <a:xfrm>
              <a:off x="25" y="24"/>
              <a:ext cx="339" cy="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0" tIns="76200" rIns="127000" bIns="76200"/>
            <a:lstStyle/>
            <a:p>
              <a:pPr algn="l" defTabSz="957651">
                <a:defRPr/>
              </a:pPr>
              <a:r>
                <a:rPr lang="es-ES" sz="25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SCIENCE FACULTY</a:t>
              </a:r>
              <a:endParaRPr lang="es-ES" dirty="0"/>
            </a:p>
          </p:txBody>
        </p:sp>
      </p:grpSp>
      <p:sp>
        <p:nvSpPr>
          <p:cNvPr id="12" name="Rectangle 6"/>
          <p:cNvSpPr txBox="1">
            <a:spLocks noChangeArrowheads="1"/>
          </p:cNvSpPr>
          <p:nvPr/>
        </p:nvSpPr>
        <p:spPr bwMode="auto">
          <a:xfrm rot="16200000">
            <a:off x="-1616761" y="3370370"/>
            <a:ext cx="4462611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6126" tIns="56126" rIns="56126" bIns="56126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650230"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1300460"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950690"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2600919"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defTabSz="957651"/>
            <a:r>
              <a:rPr lang="es-ES" sz="3400" b="1" dirty="0">
                <a:solidFill>
                  <a:schemeClr val="accent5">
                    <a:lumMod val="75000"/>
                  </a:schemeClr>
                </a:solidFill>
                <a:latin typeface="Garamond" pitchFamily="18" charset="0"/>
                <a:ea typeface="Helvetica" charset="0"/>
                <a:cs typeface="Helvetica" charset="0"/>
                <a:sym typeface="Helvetica" charset="0"/>
              </a:rPr>
              <a:t>LOCALIZATION</a:t>
            </a:r>
            <a:endParaRPr lang="es-ES" sz="3400" b="1" dirty="0">
              <a:solidFill>
                <a:schemeClr val="accent5">
                  <a:lumMod val="75000"/>
                </a:schemeClr>
              </a:solidFill>
              <a:latin typeface="Garamond" pitchFamily="18" charset="0"/>
              <a:ea typeface="Helvetica" charset="0"/>
              <a:cs typeface="Helvetica" charset="0"/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1377696" y="377952"/>
            <a:ext cx="8912352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66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509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1"/>
          <a:stretch>
            <a:fillRect/>
          </a:stretch>
        </p:blipFill>
        <p:spPr bwMode="auto">
          <a:xfrm>
            <a:off x="1826559" y="1298789"/>
            <a:ext cx="8561025" cy="5263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Grp="1" noChangeArrowheads="1"/>
          </p:cNvSpPr>
          <p:nvPr>
            <p:ph idx="1"/>
          </p:nvPr>
        </p:nvSpPr>
        <p:spPr>
          <a:xfrm>
            <a:off x="1744898" y="4490100"/>
            <a:ext cx="8089739" cy="2473523"/>
          </a:xfrm>
        </p:spPr>
        <p:txBody>
          <a:bodyPr lIns="93544" tIns="56126" rIns="93544" bIns="56126" anchor="t"/>
          <a:lstStyle/>
          <a:p>
            <a:pPr marL="116929" indent="0" defTabSz="957651">
              <a:spcBef>
                <a:spcPts val="516"/>
              </a:spcBef>
              <a:buClr>
                <a:srgbClr val="FFFFFF"/>
              </a:buClr>
              <a:buSzPct val="80000"/>
              <a:buNone/>
            </a:pPr>
            <a:r>
              <a:rPr lang="es-ES" sz="28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215 </a:t>
            </a:r>
            <a:r>
              <a:rPr lang="es-ES" sz="28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Teachers</a:t>
            </a:r>
            <a:r>
              <a:rPr lang="es-ES" sz="28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/</a:t>
            </a:r>
            <a:r>
              <a:rPr lang="es-ES" sz="28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Researchers</a:t>
            </a:r>
            <a:endParaRPr lang="es-ES" sz="3200" dirty="0">
              <a:solidFill>
                <a:schemeClr val="bg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116929" indent="0" defTabSz="957651">
              <a:spcBef>
                <a:spcPts val="516"/>
              </a:spcBef>
              <a:buClr>
                <a:srgbClr val="FFFFFF"/>
              </a:buClr>
              <a:buSzPct val="80000"/>
              <a:buNone/>
            </a:pPr>
            <a:r>
              <a:rPr lang="es-ES" sz="28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70 </a:t>
            </a:r>
            <a:r>
              <a:rPr lang="es-ES" sz="28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Administration</a:t>
            </a:r>
            <a:r>
              <a:rPr lang="es-ES" sz="28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/</a:t>
            </a:r>
            <a:r>
              <a:rPr lang="es-ES" sz="28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Service</a:t>
            </a:r>
            <a:endParaRPr lang="es-ES" sz="3200" dirty="0">
              <a:solidFill>
                <a:schemeClr val="bg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116929" indent="0" defTabSz="957651">
              <a:spcBef>
                <a:spcPts val="516"/>
              </a:spcBef>
              <a:buClr>
                <a:srgbClr val="FFFFFF"/>
              </a:buClr>
              <a:buSzPct val="80000"/>
              <a:buNone/>
            </a:pPr>
            <a:r>
              <a:rPr lang="es-ES" sz="28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More </a:t>
            </a:r>
            <a:r>
              <a:rPr lang="es-ES" sz="28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than</a:t>
            </a:r>
            <a:r>
              <a:rPr lang="es-ES" sz="28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1200 </a:t>
            </a:r>
            <a:r>
              <a:rPr lang="es-ES" sz="28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students</a:t>
            </a:r>
            <a:endParaRPr lang="es-ES" sz="3200" dirty="0">
              <a:solidFill>
                <a:schemeClr val="bg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marL="116929" indent="0" defTabSz="957651">
              <a:spcBef>
                <a:spcPts val="516"/>
              </a:spcBef>
              <a:buClr>
                <a:srgbClr val="FFFFFF"/>
              </a:buClr>
              <a:buSzPct val="80000"/>
              <a:buNone/>
            </a:pPr>
            <a:r>
              <a:rPr lang="es-ES" sz="28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New </a:t>
            </a:r>
            <a:r>
              <a:rPr lang="es-ES" sz="2800" b="1" dirty="0" err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Facilities</a:t>
            </a:r>
            <a:r>
              <a:rPr lang="es-ES" sz="28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4" name="Rectangle 6"/>
          <p:cNvSpPr>
            <a:spLocks/>
          </p:cNvSpPr>
          <p:nvPr/>
        </p:nvSpPr>
        <p:spPr bwMode="auto">
          <a:xfrm>
            <a:off x="7311785" y="1450680"/>
            <a:ext cx="2949309" cy="40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3544" tIns="56126" rIns="93544" bIns="56126"/>
          <a:lstStyle/>
          <a:p>
            <a:pPr algn="l" defTabSz="957651"/>
            <a:r>
              <a:rPr lang="es-ES" sz="2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http://ciencias.uca.es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 rot="16200000">
            <a:off x="-1616761" y="3370370"/>
            <a:ext cx="4462611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6126" tIns="56126" rIns="56126" bIns="56126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650230"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1300460"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950690"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2600919" algn="ctr" rtl="0" eaLnBrk="1" fontAlgn="base" hangingPunct="1">
              <a:spcBef>
                <a:spcPct val="0"/>
              </a:spcBef>
              <a:spcAft>
                <a:spcPct val="0"/>
              </a:spcAft>
              <a:defRPr sz="63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defTabSz="957651"/>
            <a:r>
              <a:rPr lang="es-ES" sz="3400" b="1" dirty="0">
                <a:solidFill>
                  <a:schemeClr val="accent5">
                    <a:lumMod val="75000"/>
                  </a:schemeClr>
                </a:solidFill>
                <a:latin typeface="Garamond" pitchFamily="18" charset="0"/>
                <a:ea typeface="Helvetica" charset="0"/>
                <a:cs typeface="Helvetica" charset="0"/>
              </a:rPr>
              <a:t>ACADEMIC TEAM AND STUDENTS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1377696" y="377952"/>
            <a:ext cx="8912352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66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509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1377696" y="377952"/>
            <a:ext cx="8912352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66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Sciences</a:t>
            </a:r>
            <a:endParaRPr lang="es-E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" name="Picture 1" descr="imag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67" y="1534660"/>
            <a:ext cx="6992969" cy="483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12" name="Group 2"/>
          <p:cNvGrpSpPr>
            <a:grpSpLocks/>
          </p:cNvGrpSpPr>
          <p:nvPr/>
        </p:nvGrpSpPr>
        <p:grpSpPr bwMode="auto">
          <a:xfrm>
            <a:off x="1770826" y="1531308"/>
            <a:ext cx="3444274" cy="2408789"/>
            <a:chOff x="0" y="0"/>
            <a:chExt cx="303" cy="227"/>
          </a:xfrm>
        </p:grpSpPr>
        <p:sp>
          <p:nvSpPr>
            <p:cNvPr id="13" name="Rectangle 3"/>
            <p:cNvSpPr>
              <a:spLocks/>
            </p:cNvSpPr>
            <p:nvPr/>
          </p:nvSpPr>
          <p:spPr bwMode="auto">
            <a:xfrm>
              <a:off x="0" y="0"/>
              <a:ext cx="303" cy="227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s-ES"/>
            </a:p>
          </p:txBody>
        </p:sp>
        <p:pic>
          <p:nvPicPr>
            <p:cNvPr id="14" name="Picture 4" descr="image8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303" cy="227"/>
            </a:xfrm>
            <a:prstGeom prst="rect">
              <a:avLst/>
            </a:prstGeom>
            <a:noFill/>
            <a:ln w="88900" cap="sq" cmpd="sng">
              <a:solidFill>
                <a:srgbClr val="FFFFFF"/>
              </a:solidFill>
              <a:prstDash val="solid"/>
              <a:miter lim="0"/>
              <a:headEnd type="none" w="med" len="med"/>
              <a:tailEnd type="none" w="med" len="med"/>
            </a:ln>
            <a:effectLst>
              <a:outerShdw blurRad="50800" dist="88900" dir="2700000" algn="ctr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1770826" y="4164844"/>
            <a:ext cx="3581516" cy="2462860"/>
            <a:chOff x="0" y="0"/>
            <a:chExt cx="300" cy="225"/>
          </a:xfrm>
        </p:grpSpPr>
        <p:sp>
          <p:nvSpPr>
            <p:cNvPr id="16" name="Rectangle 6"/>
            <p:cNvSpPr>
              <a:spLocks/>
            </p:cNvSpPr>
            <p:nvPr/>
          </p:nvSpPr>
          <p:spPr bwMode="auto">
            <a:xfrm>
              <a:off x="0" y="0"/>
              <a:ext cx="300" cy="225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es-ES"/>
            </a:p>
          </p:txBody>
        </p:sp>
        <p:pic>
          <p:nvPicPr>
            <p:cNvPr id="17" name="Picture 7" descr="image9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300" cy="225"/>
            </a:xfrm>
            <a:prstGeom prst="rect">
              <a:avLst/>
            </a:prstGeom>
            <a:noFill/>
            <a:ln w="88900" cap="sq" cmpd="sng">
              <a:solidFill>
                <a:srgbClr val="FFFFFF"/>
              </a:solidFill>
              <a:prstDash val="solid"/>
              <a:miter lim="0"/>
              <a:headEnd type="none" w="med" len="med"/>
              <a:tailEnd type="none" w="med" len="med"/>
            </a:ln>
            <a:effectLst>
              <a:outerShdw blurRad="50800" dist="88900" dir="2700000" algn="ctr" rotWithShape="0">
                <a:srgbClr val="000000">
                  <a:alpha val="3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8" descr="image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145" y="4367367"/>
            <a:ext cx="3777630" cy="261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Rectangle 9"/>
          <p:cNvSpPr>
            <a:spLocks/>
          </p:cNvSpPr>
          <p:nvPr/>
        </p:nvSpPr>
        <p:spPr bwMode="auto">
          <a:xfrm rot="16200000">
            <a:off x="-1235906" y="3636457"/>
            <a:ext cx="3851789" cy="713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5481" tIns="37417" rIns="65481" bIns="37417"/>
          <a:lstStyle/>
          <a:p>
            <a:pPr marL="118099" defTabSz="957651">
              <a:spcBef>
                <a:spcPts val="516"/>
              </a:spcBef>
              <a:buClr>
                <a:srgbClr val="FFFFFF"/>
              </a:buClr>
              <a:buSzPct val="80000"/>
            </a:pPr>
            <a:r>
              <a:rPr lang="es-ES" sz="3400" b="1" dirty="0">
                <a:solidFill>
                  <a:schemeClr val="accent5">
                    <a:lumMod val="75000"/>
                  </a:schemeClr>
                </a:solidFill>
                <a:latin typeface="Garamond" pitchFamily="18" charset="0"/>
                <a:ea typeface="Helvetica" charset="0"/>
                <a:cs typeface="Helvetica" charset="0"/>
                <a:sym typeface="Helvetica" charset="0"/>
              </a:rPr>
              <a:t>New </a:t>
            </a:r>
            <a:r>
              <a:rPr lang="es-ES" sz="3400" b="1" dirty="0" err="1">
                <a:solidFill>
                  <a:schemeClr val="accent5">
                    <a:lumMod val="75000"/>
                  </a:schemeClr>
                </a:solidFill>
                <a:latin typeface="Garamond" pitchFamily="18" charset="0"/>
                <a:ea typeface="Helvetica" charset="0"/>
                <a:cs typeface="Helvetica" charset="0"/>
                <a:sym typeface="Helvetica" charset="0"/>
              </a:rPr>
              <a:t>Facilities</a:t>
            </a:r>
            <a:endParaRPr lang="es-ES" sz="3400" dirty="0">
              <a:solidFill>
                <a:schemeClr val="accent5">
                  <a:lumMod val="75000"/>
                </a:schemeClr>
              </a:solidFill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5097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1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7718" y="1421244"/>
            <a:ext cx="2781300" cy="154687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195" name="Picture 3" descr="image16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2350" y="2279571"/>
            <a:ext cx="1925516" cy="103753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0749" name="Rectangle 4"/>
          <p:cNvSpPr>
            <a:spLocks/>
          </p:cNvSpPr>
          <p:nvPr/>
        </p:nvSpPr>
        <p:spPr bwMode="auto">
          <a:xfrm>
            <a:off x="1542208" y="3459476"/>
            <a:ext cx="4165658" cy="50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2445" tIns="67467" rIns="112445" bIns="67467"/>
          <a:lstStyle/>
          <a:p>
            <a:pPr defTabSz="1151097"/>
            <a:r>
              <a:rPr lang="es-ES" sz="30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BIOTECHNOLOGY</a:t>
            </a:r>
            <a:endParaRPr lang="es-ES" dirty="0"/>
          </a:p>
        </p:txBody>
      </p:sp>
      <p:grpSp>
        <p:nvGrpSpPr>
          <p:cNvPr id="30723" name="Group 5"/>
          <p:cNvGrpSpPr>
            <a:grpSpLocks/>
          </p:cNvGrpSpPr>
          <p:nvPr/>
        </p:nvGrpSpPr>
        <p:grpSpPr bwMode="auto">
          <a:xfrm>
            <a:off x="1383641" y="4197769"/>
            <a:ext cx="4521454" cy="2480874"/>
            <a:chOff x="0" y="0"/>
            <a:chExt cx="359" cy="263"/>
          </a:xfrm>
        </p:grpSpPr>
        <p:grpSp>
          <p:nvGrpSpPr>
            <p:cNvPr id="30743" name="Group 6"/>
            <p:cNvGrpSpPr>
              <a:grpSpLocks/>
            </p:cNvGrpSpPr>
            <p:nvPr/>
          </p:nvGrpSpPr>
          <p:grpSpPr bwMode="auto">
            <a:xfrm>
              <a:off x="0" y="0"/>
              <a:ext cx="359" cy="210"/>
              <a:chOff x="0" y="0"/>
              <a:chExt cx="359" cy="210"/>
            </a:xfrm>
          </p:grpSpPr>
          <p:pic>
            <p:nvPicPr>
              <p:cNvPr id="8199" name="Picture 7" descr="image17.jpg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9" y="0"/>
                <a:ext cx="310" cy="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92100" dist="139700" dir="2700000" algn="ctr" rotWithShape="0">
                  <a:srgbClr val="333333">
                    <a:alpha val="6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</a:extLst>
            </p:spPr>
          </p:pic>
          <p:pic>
            <p:nvPicPr>
              <p:cNvPr id="8200" name="Picture 8" descr="image18.jpg"/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0" y="1"/>
                <a:ext cx="146" cy="9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92100" dist="139700" dir="2700000" algn="ctr" rotWithShape="0">
                  <a:srgbClr val="333333">
                    <a:alpha val="6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</a:extLst>
            </p:spPr>
          </p:pic>
        </p:grpSp>
        <p:sp>
          <p:nvSpPr>
            <p:cNvPr id="30744" name="Rectangle 9"/>
            <p:cNvSpPr>
              <a:spLocks/>
            </p:cNvSpPr>
            <p:nvPr/>
          </p:nvSpPr>
          <p:spPr bwMode="auto">
            <a:xfrm>
              <a:off x="123" y="208"/>
              <a:ext cx="141" cy="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0" tIns="76200" rIns="127000" bIns="76200"/>
            <a:lstStyle/>
            <a:p>
              <a:pPr defTabSz="1151097"/>
              <a:r>
                <a:rPr lang="es-ES" sz="3000" b="1">
                  <a:solidFill>
                    <a:srgbClr val="00206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MATHS</a:t>
              </a:r>
              <a:endParaRPr lang="es-ES"/>
            </a:p>
          </p:txBody>
        </p:sp>
      </p:grpSp>
      <p:grpSp>
        <p:nvGrpSpPr>
          <p:cNvPr id="30724" name="Group 10"/>
          <p:cNvGrpSpPr>
            <a:grpSpLocks/>
          </p:cNvGrpSpPr>
          <p:nvPr/>
        </p:nvGrpSpPr>
        <p:grpSpPr bwMode="auto">
          <a:xfrm>
            <a:off x="9388359" y="4197767"/>
            <a:ext cx="3430449" cy="3057108"/>
            <a:chOff x="0" y="0"/>
            <a:chExt cx="273" cy="324"/>
          </a:xfrm>
        </p:grpSpPr>
        <p:grpSp>
          <p:nvGrpSpPr>
            <p:cNvPr id="30737" name="Group 11"/>
            <p:cNvGrpSpPr>
              <a:grpSpLocks/>
            </p:cNvGrpSpPr>
            <p:nvPr/>
          </p:nvGrpSpPr>
          <p:grpSpPr bwMode="auto">
            <a:xfrm>
              <a:off x="0" y="0"/>
              <a:ext cx="273" cy="265"/>
              <a:chOff x="0" y="0"/>
              <a:chExt cx="273" cy="265"/>
            </a:xfrm>
          </p:grpSpPr>
          <p:pic>
            <p:nvPicPr>
              <p:cNvPr id="8204" name="Picture 12" descr="image11.jpg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0" y="114"/>
                <a:ext cx="178" cy="15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92100" dist="139700" dir="2700000" algn="ctr" rotWithShape="0">
                  <a:srgbClr val="333333">
                    <a:alpha val="6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</a:extLst>
            </p:spPr>
          </p:pic>
          <p:grpSp>
            <p:nvGrpSpPr>
              <p:cNvPr id="30740" name="Group 13"/>
              <p:cNvGrpSpPr>
                <a:grpSpLocks/>
              </p:cNvGrpSpPr>
              <p:nvPr/>
            </p:nvGrpSpPr>
            <p:grpSpPr bwMode="auto">
              <a:xfrm>
                <a:off x="45" y="0"/>
                <a:ext cx="228" cy="241"/>
                <a:chOff x="0" y="0"/>
                <a:chExt cx="227" cy="241"/>
              </a:xfrm>
            </p:grpSpPr>
            <p:pic>
              <p:nvPicPr>
                <p:cNvPr id="8206" name="Picture 14" descr="image12.jpg"/>
                <p:cNvPicPr>
                  <a:picLocks noChangeAspect="1"/>
                </p:cNvPicPr>
                <p:nvPr/>
              </p:nvPicPr>
              <p:blipFill>
                <a:blip r:embed="rId8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208" cy="13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292100" dist="139700" dir="2700000" algn="ctr" rotWithShape="0">
                    <a:srgbClr val="333333">
                      <a:alpha val="64998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</a:extLst>
              </p:spPr>
            </p:pic>
            <p:pic>
              <p:nvPicPr>
                <p:cNvPr id="8207" name="Picture 15" descr="image13.jpg"/>
                <p:cNvPicPr>
                  <a:picLocks noChangeAspect="1"/>
                </p:cNvPicPr>
                <p:nvPr/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98" y="107"/>
                  <a:ext cx="129" cy="134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292100" dist="139700" dir="2700000" algn="ctr" rotWithShape="0">
                    <a:srgbClr val="333333">
                      <a:alpha val="64998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 cmpd="sng">
                      <a:solidFill>
                        <a:srgbClr val="000000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14:hiddenLine>
                  </a:ext>
                </a:extLst>
              </p:spPr>
            </p:pic>
          </p:grpSp>
        </p:grpSp>
        <p:sp>
          <p:nvSpPr>
            <p:cNvPr id="30738" name="Rectangle 16"/>
            <p:cNvSpPr>
              <a:spLocks/>
            </p:cNvSpPr>
            <p:nvPr/>
          </p:nvSpPr>
          <p:spPr bwMode="auto">
            <a:xfrm rot="69332">
              <a:off x="25" y="268"/>
              <a:ext cx="222" cy="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127000" tIns="76200" rIns="127000" bIns="76200"/>
            <a:lstStyle/>
            <a:p>
              <a:pPr defTabSz="1151097"/>
              <a:r>
                <a:rPr lang="es-ES" sz="3000" b="1">
                  <a:solidFill>
                    <a:srgbClr val="002060"/>
                  </a:solidFill>
                  <a:latin typeface="Helvetica" charset="0"/>
                  <a:ea typeface="Helvetica" charset="0"/>
                  <a:cs typeface="Helvetica" charset="0"/>
                  <a:sym typeface="Helvetica" charset="0"/>
                </a:rPr>
                <a:t>CHEMISTRY</a:t>
              </a:r>
              <a:endParaRPr lang="es-ES"/>
            </a:p>
          </p:txBody>
        </p:sp>
      </p:grpSp>
      <p:pic>
        <p:nvPicPr>
          <p:cNvPr id="8210" name="Picture 18" descr="image19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59214" y="3888102"/>
            <a:ext cx="2572631" cy="25780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211" name="Picture 19" descr="image20.jpg"/>
          <p:cNvPicPr>
            <a:picLocks noChangeAspect="1"/>
          </p:cNvPicPr>
          <p:nvPr/>
        </p:nvPicPr>
        <p:blipFill>
          <a:blip r:embed="rId11"/>
          <a:srcRect l="15651" t="12520" r="13913" b="18607"/>
          <a:stretch>
            <a:fillRect/>
          </a:stretch>
        </p:blipFill>
        <p:spPr bwMode="auto">
          <a:xfrm>
            <a:off x="6260709" y="5538857"/>
            <a:ext cx="1687898" cy="93287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0736" name="Rectangle 20"/>
          <p:cNvSpPr>
            <a:spLocks/>
          </p:cNvSpPr>
          <p:nvPr/>
        </p:nvSpPr>
        <p:spPr bwMode="auto">
          <a:xfrm>
            <a:off x="6354676" y="6626576"/>
            <a:ext cx="2758929" cy="509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2445" tIns="67467" rIns="112445" bIns="67467"/>
          <a:lstStyle/>
          <a:p>
            <a:pPr defTabSz="1151097"/>
            <a:r>
              <a:rPr lang="es-ES" sz="30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OENOLOGY</a:t>
            </a:r>
            <a:endParaRPr lang="es-ES" dirty="0"/>
          </a:p>
        </p:txBody>
      </p:sp>
      <p:pic>
        <p:nvPicPr>
          <p:cNvPr id="8214" name="Picture 22" descr="image14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534078" y="1514449"/>
            <a:ext cx="2329997" cy="15738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216" name="Picture 24" descr="image21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952238" y="1407488"/>
            <a:ext cx="1662484" cy="164923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0733" name="Rectangle 25"/>
          <p:cNvSpPr>
            <a:spLocks/>
          </p:cNvSpPr>
          <p:nvPr/>
        </p:nvSpPr>
        <p:spPr bwMode="auto">
          <a:xfrm>
            <a:off x="6819410" y="3215365"/>
            <a:ext cx="5780912" cy="89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12445" tIns="67467" rIns="112445" bIns="67467"/>
          <a:lstStyle/>
          <a:p>
            <a:pPr defTabSz="1151097"/>
            <a:r>
              <a:rPr lang="es-ES" sz="3000" b="1" dirty="0">
                <a:solidFill>
                  <a:srgbClr val="002060"/>
                </a:solidFill>
                <a:latin typeface="Helvetica" charset="0"/>
                <a:ea typeface="Helvetica" charset="0"/>
                <a:cs typeface="Helvetica" charset="0"/>
                <a:sym typeface="Helvetica" charset="0"/>
              </a:rPr>
              <a:t>CHEMICAL ENGINEERING </a:t>
            </a:r>
            <a:endParaRPr lang="es-ES" dirty="0"/>
          </a:p>
        </p:txBody>
      </p:sp>
      <p:sp>
        <p:nvSpPr>
          <p:cNvPr id="23" name="22 Rectángulo redondeado"/>
          <p:cNvSpPr/>
          <p:nvPr/>
        </p:nvSpPr>
        <p:spPr>
          <a:xfrm>
            <a:off x="280416" y="377952"/>
            <a:ext cx="11614722" cy="91440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6600" dirty="0" err="1">
                <a:solidFill>
                  <a:schemeClr val="accent6">
                    <a:lumMod val="50000"/>
                  </a:schemeClr>
                </a:solidFill>
              </a:rPr>
              <a:t>Faculty</a:t>
            </a:r>
            <a:r>
              <a:rPr lang="es-ES" sz="6600" dirty="0">
                <a:solidFill>
                  <a:schemeClr val="accent6">
                    <a:lumMod val="50000"/>
                  </a:schemeClr>
                </a:solidFill>
              </a:rPr>
              <a:t> of </a:t>
            </a:r>
            <a:r>
              <a:rPr lang="es-ES" sz="6600" dirty="0" err="1" smtClean="0">
                <a:solidFill>
                  <a:schemeClr val="accent6">
                    <a:lumMod val="50000"/>
                  </a:schemeClr>
                </a:solidFill>
              </a:rPr>
              <a:t>Sciences</a:t>
            </a:r>
            <a:r>
              <a:rPr lang="es-ES" sz="66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es-ES" sz="6600" dirty="0" err="1" smtClean="0">
                <a:solidFill>
                  <a:schemeClr val="accent6">
                    <a:lumMod val="50000"/>
                  </a:schemeClr>
                </a:solidFill>
              </a:rPr>
              <a:t>BsC</a:t>
            </a:r>
            <a:r>
              <a:rPr lang="es-ES" sz="6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6600" dirty="0" err="1" smtClean="0">
                <a:solidFill>
                  <a:schemeClr val="accent6">
                    <a:lumMod val="50000"/>
                  </a:schemeClr>
                </a:solidFill>
              </a:rPr>
              <a:t>degrees</a:t>
            </a:r>
            <a:endParaRPr lang="es-ES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1027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</TotalTime>
  <Words>1483</Words>
  <Application>Microsoft Macintosh PowerPoint</Application>
  <PresentationFormat>Personalizado</PresentationFormat>
  <Paragraphs>271</Paragraphs>
  <Slides>33</Slides>
  <Notes>23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4" baseType="lpstr">
      <vt:lpstr>Tema de Office</vt:lpstr>
      <vt:lpstr>Presentación de PowerPoint</vt:lpstr>
      <vt:lpstr>LOCALIZATION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General Degree Structure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MacPro2</dc:creator>
  <cp:lastModifiedBy>Apple hh</cp:lastModifiedBy>
  <cp:revision>82</cp:revision>
  <dcterms:created xsi:type="dcterms:W3CDTF">2012-04-18T11:47:20Z</dcterms:created>
  <dcterms:modified xsi:type="dcterms:W3CDTF">2020-02-27T20:15:15Z</dcterms:modified>
</cp:coreProperties>
</file>